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D113D-3508-4812-A4DB-FD9F103FD402}" v="177" dt="2021-08-02T18:00:2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Ruckle" userId="31778da7-479e-42eb-a479-dd3498b854b0" providerId="ADAL" clId="{49AD113D-3508-4812-A4DB-FD9F103FD402}"/>
    <pc:docChg chg="undo custSel addSld modSld">
      <pc:chgData name="Kristin Ruckle" userId="31778da7-479e-42eb-a479-dd3498b854b0" providerId="ADAL" clId="{49AD113D-3508-4812-A4DB-FD9F103FD402}" dt="2021-08-02T18:00:31.274" v="1329" actId="27636"/>
      <pc:docMkLst>
        <pc:docMk/>
      </pc:docMkLst>
      <pc:sldChg chg="modSp modAnim">
        <pc:chgData name="Kristin Ruckle" userId="31778da7-479e-42eb-a479-dd3498b854b0" providerId="ADAL" clId="{49AD113D-3508-4812-A4DB-FD9F103FD402}" dt="2021-07-14T18:38:04.093" v="1321" actId="20577"/>
        <pc:sldMkLst>
          <pc:docMk/>
          <pc:sldMk cId="2921822396" sldId="256"/>
        </pc:sldMkLst>
        <pc:spChg chg="mod">
          <ac:chgData name="Kristin Ruckle" userId="31778da7-479e-42eb-a479-dd3498b854b0" providerId="ADAL" clId="{49AD113D-3508-4812-A4DB-FD9F103FD402}" dt="2021-07-14T18:38:04.093" v="1321" actId="20577"/>
          <ac:spMkLst>
            <pc:docMk/>
            <pc:sldMk cId="2921822396" sldId="256"/>
            <ac:spMk id="3" creationId="{897804CE-D88F-4E62-ABA6-6175A8214B0F}"/>
          </ac:spMkLst>
        </pc:spChg>
      </pc:sldChg>
      <pc:sldChg chg="modSp mod modAnim">
        <pc:chgData name="Kristin Ruckle" userId="31778da7-479e-42eb-a479-dd3498b854b0" providerId="ADAL" clId="{49AD113D-3508-4812-A4DB-FD9F103FD402}" dt="2021-08-02T18:00:31.274" v="1329" actId="27636"/>
        <pc:sldMkLst>
          <pc:docMk/>
          <pc:sldMk cId="4096344294" sldId="257"/>
        </pc:sldMkLst>
        <pc:spChg chg="mod">
          <ac:chgData name="Kristin Ruckle" userId="31778da7-479e-42eb-a479-dd3498b854b0" providerId="ADAL" clId="{49AD113D-3508-4812-A4DB-FD9F103FD402}" dt="2021-08-02T18:00:31.274" v="1329" actId="27636"/>
          <ac:spMkLst>
            <pc:docMk/>
            <pc:sldMk cId="4096344294" sldId="257"/>
            <ac:spMk id="3" creationId="{4E3BE33E-9774-4313-BB5E-BDCDE39B89D3}"/>
          </ac:spMkLst>
        </pc:spChg>
      </pc:sldChg>
      <pc:sldChg chg="addSp delSp modSp new mod setBg modAnim">
        <pc:chgData name="Kristin Ruckle" userId="31778da7-479e-42eb-a479-dd3498b854b0" providerId="ADAL" clId="{49AD113D-3508-4812-A4DB-FD9F103FD402}" dt="2021-07-14T18:18:06.610" v="610" actId="20577"/>
        <pc:sldMkLst>
          <pc:docMk/>
          <pc:sldMk cId="1734230726" sldId="258"/>
        </pc:sldMkLst>
        <pc:spChg chg="mod">
          <ac:chgData name="Kristin Ruckle" userId="31778da7-479e-42eb-a479-dd3498b854b0" providerId="ADAL" clId="{49AD113D-3508-4812-A4DB-FD9F103FD402}" dt="2021-07-14T18:17:10.710" v="603" actId="26606"/>
          <ac:spMkLst>
            <pc:docMk/>
            <pc:sldMk cId="1734230726" sldId="258"/>
            <ac:spMk id="2" creationId="{028E63C5-A3CA-44C4-B926-64DCBB21DBE8}"/>
          </ac:spMkLst>
        </pc:spChg>
        <pc:spChg chg="mod">
          <ac:chgData name="Kristin Ruckle" userId="31778da7-479e-42eb-a479-dd3498b854b0" providerId="ADAL" clId="{49AD113D-3508-4812-A4DB-FD9F103FD402}" dt="2021-07-14T18:18:06.610" v="610" actId="20577"/>
          <ac:spMkLst>
            <pc:docMk/>
            <pc:sldMk cId="1734230726" sldId="258"/>
            <ac:spMk id="3" creationId="{845A46C8-3240-4EB4-BA54-27E3718C2704}"/>
          </ac:spMkLst>
        </pc:spChg>
        <pc:spChg chg="del">
          <ac:chgData name="Kristin Ruckle" userId="31778da7-479e-42eb-a479-dd3498b854b0" providerId="ADAL" clId="{49AD113D-3508-4812-A4DB-FD9F103FD402}" dt="2021-07-14T18:16:37.155" v="592"/>
          <ac:spMkLst>
            <pc:docMk/>
            <pc:sldMk cId="1734230726" sldId="258"/>
            <ac:spMk id="4" creationId="{1E1CF2C0-1234-4F74-BBD8-6CC7366F280F}"/>
          </ac:spMkLst>
        </pc:spChg>
        <pc:spChg chg="add del">
          <ac:chgData name="Kristin Ruckle" userId="31778da7-479e-42eb-a479-dd3498b854b0" providerId="ADAL" clId="{49AD113D-3508-4812-A4DB-FD9F103FD402}" dt="2021-07-14T18:16:47.514" v="594" actId="26606"/>
          <ac:spMkLst>
            <pc:docMk/>
            <pc:sldMk cId="1734230726" sldId="258"/>
            <ac:spMk id="130" creationId="{CFB03654-F8D1-4066-85B5-5BA57499B18A}"/>
          </ac:spMkLst>
        </pc:spChg>
        <pc:spChg chg="add del">
          <ac:chgData name="Kristin Ruckle" userId="31778da7-479e-42eb-a479-dd3498b854b0" providerId="ADAL" clId="{49AD113D-3508-4812-A4DB-FD9F103FD402}" dt="2021-07-14T18:16:47.514" v="594" actId="26606"/>
          <ac:spMkLst>
            <pc:docMk/>
            <pc:sldMk cId="1734230726" sldId="258"/>
            <ac:spMk id="132" creationId="{7615BC76-014D-4BD0-A843-994E2D759826}"/>
          </ac:spMkLst>
        </pc:spChg>
        <pc:spChg chg="add del">
          <ac:chgData name="Kristin Ruckle" userId="31778da7-479e-42eb-a479-dd3498b854b0" providerId="ADAL" clId="{49AD113D-3508-4812-A4DB-FD9F103FD402}" dt="2021-07-14T18:16:47.514" v="594" actId="26606"/>
          <ac:spMkLst>
            <pc:docMk/>
            <pc:sldMk cId="1734230726" sldId="258"/>
            <ac:spMk id="176" creationId="{B1A3BF1A-EF96-468A-B04F-AFDF6621DEFB}"/>
          </ac:spMkLst>
        </pc:spChg>
        <pc:spChg chg="add del">
          <ac:chgData name="Kristin Ruckle" userId="31778da7-479e-42eb-a479-dd3498b854b0" providerId="ADAL" clId="{49AD113D-3508-4812-A4DB-FD9F103FD402}" dt="2021-07-14T18:16:53.305" v="596" actId="26606"/>
          <ac:spMkLst>
            <pc:docMk/>
            <pc:sldMk cId="1734230726" sldId="258"/>
            <ac:spMk id="2110" creationId="{95697D25-3D98-4690-9E3D-C65732E5D818}"/>
          </ac:spMkLst>
        </pc:spChg>
        <pc:spChg chg="add del">
          <ac:chgData name="Kristin Ruckle" userId="31778da7-479e-42eb-a479-dd3498b854b0" providerId="ADAL" clId="{49AD113D-3508-4812-A4DB-FD9F103FD402}" dt="2021-07-14T18:16:53.305" v="596" actId="26606"/>
          <ac:spMkLst>
            <pc:docMk/>
            <pc:sldMk cId="1734230726" sldId="258"/>
            <ac:spMk id="2111" creationId="{56C634FA-4936-4EA7-9BFB-F34843C0F050}"/>
          </ac:spMkLst>
        </pc:spChg>
        <pc:spChg chg="add del">
          <ac:chgData name="Kristin Ruckle" userId="31778da7-479e-42eb-a479-dd3498b854b0" providerId="ADAL" clId="{49AD113D-3508-4812-A4DB-FD9F103FD402}" dt="2021-07-14T18:16:55.332" v="598" actId="26606"/>
          <ac:spMkLst>
            <pc:docMk/>
            <pc:sldMk cId="1734230726" sldId="258"/>
            <ac:spMk id="2179" creationId="{CFB03654-F8D1-4066-85B5-5BA57499B18A}"/>
          </ac:spMkLst>
        </pc:spChg>
        <pc:spChg chg="add del">
          <ac:chgData name="Kristin Ruckle" userId="31778da7-479e-42eb-a479-dd3498b854b0" providerId="ADAL" clId="{49AD113D-3508-4812-A4DB-FD9F103FD402}" dt="2021-07-14T18:16:55.332" v="598" actId="26606"/>
          <ac:spMkLst>
            <pc:docMk/>
            <pc:sldMk cId="1734230726" sldId="258"/>
            <ac:spMk id="2180" creationId="{EF061512-DEB6-4638-9292-91DD254630D0}"/>
          </ac:spMkLst>
        </pc:spChg>
        <pc:spChg chg="add del">
          <ac:chgData name="Kristin Ruckle" userId="31778da7-479e-42eb-a479-dd3498b854b0" providerId="ADAL" clId="{49AD113D-3508-4812-A4DB-FD9F103FD402}" dt="2021-07-14T18:16:55.332" v="598" actId="26606"/>
          <ac:spMkLst>
            <pc:docMk/>
            <pc:sldMk cId="1734230726" sldId="258"/>
            <ac:spMk id="2181" creationId="{7615BC76-014D-4BD0-A843-994E2D759826}"/>
          </ac:spMkLst>
        </pc:spChg>
        <pc:spChg chg="add del">
          <ac:chgData name="Kristin Ruckle" userId="31778da7-479e-42eb-a479-dd3498b854b0" providerId="ADAL" clId="{49AD113D-3508-4812-A4DB-FD9F103FD402}" dt="2021-07-14T18:17:05.734" v="600" actId="26606"/>
          <ac:spMkLst>
            <pc:docMk/>
            <pc:sldMk cId="1734230726" sldId="258"/>
            <ac:spMk id="2267" creationId="{95697D25-3D98-4690-9E3D-C65732E5D818}"/>
          </ac:spMkLst>
        </pc:spChg>
        <pc:spChg chg="add del">
          <ac:chgData name="Kristin Ruckle" userId="31778da7-479e-42eb-a479-dd3498b854b0" providerId="ADAL" clId="{49AD113D-3508-4812-A4DB-FD9F103FD402}" dt="2021-07-14T18:17:05.734" v="600" actId="26606"/>
          <ac:spMkLst>
            <pc:docMk/>
            <pc:sldMk cId="1734230726" sldId="258"/>
            <ac:spMk id="2268" creationId="{56C634FA-4936-4EA7-9BFB-F34843C0F050}"/>
          </ac:spMkLst>
        </pc:spChg>
        <pc:spChg chg="add del">
          <ac:chgData name="Kristin Ruckle" userId="31778da7-479e-42eb-a479-dd3498b854b0" providerId="ADAL" clId="{49AD113D-3508-4812-A4DB-FD9F103FD402}" dt="2021-07-14T18:17:10.603" v="602" actId="26606"/>
          <ac:spMkLst>
            <pc:docMk/>
            <pc:sldMk cId="1734230726" sldId="258"/>
            <ac:spMk id="2335" creationId="{DA27A5CA-8322-4584-B42A-F269165282DA}"/>
          </ac:spMkLst>
        </pc:spChg>
        <pc:spChg chg="add del">
          <ac:chgData name="Kristin Ruckle" userId="31778da7-479e-42eb-a479-dd3498b854b0" providerId="ADAL" clId="{49AD113D-3508-4812-A4DB-FD9F103FD402}" dt="2021-07-14T18:17:10.603" v="602" actId="26606"/>
          <ac:spMkLst>
            <pc:docMk/>
            <pc:sldMk cId="1734230726" sldId="258"/>
            <ac:spMk id="2336" creationId="{FC989A5E-D171-4BB1-ACFF-6D1503FE576C}"/>
          </ac:spMkLst>
        </pc:spChg>
        <pc:spChg chg="add del">
          <ac:chgData name="Kristin Ruckle" userId="31778da7-479e-42eb-a479-dd3498b854b0" providerId="ADAL" clId="{49AD113D-3508-4812-A4DB-FD9F103FD402}" dt="2021-07-14T18:17:10.603" v="602" actId="26606"/>
          <ac:spMkLst>
            <pc:docMk/>
            <pc:sldMk cId="1734230726" sldId="258"/>
            <ac:spMk id="2337" creationId="{58E37D5E-2F40-4CD5-A0F2-04001FB75C37}"/>
          </ac:spMkLst>
        </pc:spChg>
        <pc:spChg chg="add">
          <ac:chgData name="Kristin Ruckle" userId="31778da7-479e-42eb-a479-dd3498b854b0" providerId="ADAL" clId="{49AD113D-3508-4812-A4DB-FD9F103FD402}" dt="2021-07-14T18:17:10.710" v="603" actId="26606"/>
          <ac:spMkLst>
            <pc:docMk/>
            <pc:sldMk cId="1734230726" sldId="258"/>
            <ac:spMk id="2402" creationId="{95697D25-3D98-4690-9E3D-C65732E5D818}"/>
          </ac:spMkLst>
        </pc:spChg>
        <pc:spChg chg="add">
          <ac:chgData name="Kristin Ruckle" userId="31778da7-479e-42eb-a479-dd3498b854b0" providerId="ADAL" clId="{49AD113D-3508-4812-A4DB-FD9F103FD402}" dt="2021-07-14T18:17:10.710" v="603" actId="26606"/>
          <ac:spMkLst>
            <pc:docMk/>
            <pc:sldMk cId="1734230726" sldId="258"/>
            <ac:spMk id="2403" creationId="{56C634FA-4936-4EA7-9BFB-F34843C0F050}"/>
          </ac:spMkLst>
        </pc:spChg>
        <pc:grpChg chg="add del">
          <ac:chgData name="Kristin Ruckle" userId="31778da7-479e-42eb-a479-dd3498b854b0" providerId="ADAL" clId="{49AD113D-3508-4812-A4DB-FD9F103FD402}" dt="2021-07-14T18:16:47.514" v="594" actId="26606"/>
          <ac:grpSpMkLst>
            <pc:docMk/>
            <pc:sldMk cId="1734230726" sldId="258"/>
            <ac:grpSpMk id="71" creationId="{71AFD227-869A-489C-A9B5-3F0498DF3C0C}"/>
          </ac:grpSpMkLst>
        </pc:grpChg>
        <pc:grpChg chg="add del">
          <ac:chgData name="Kristin Ruckle" userId="31778da7-479e-42eb-a479-dd3498b854b0" providerId="ADAL" clId="{49AD113D-3508-4812-A4DB-FD9F103FD402}" dt="2021-07-14T18:16:47.514" v="594" actId="26606"/>
          <ac:grpSpMkLst>
            <pc:docMk/>
            <pc:sldMk cId="1734230726" sldId="258"/>
            <ac:grpSpMk id="134" creationId="{39D2483B-7210-454A-B168-51DA3C1611E3}"/>
          </ac:grpSpMkLst>
        </pc:grpChg>
        <pc:grpChg chg="add del">
          <ac:chgData name="Kristin Ruckle" userId="31778da7-479e-42eb-a479-dd3498b854b0" providerId="ADAL" clId="{49AD113D-3508-4812-A4DB-FD9F103FD402}" dt="2021-07-14T18:16:55.332" v="598" actId="26606"/>
          <ac:grpSpMkLst>
            <pc:docMk/>
            <pc:sldMk cId="1734230726" sldId="258"/>
            <ac:grpSpMk id="136" creationId="{86B666D3-7550-4348-AD73-27B831A5E488}"/>
          </ac:grpSpMkLst>
        </pc:grpChg>
        <pc:grpChg chg="add del">
          <ac:chgData name="Kristin Ruckle" userId="31778da7-479e-42eb-a479-dd3498b854b0" providerId="ADAL" clId="{49AD113D-3508-4812-A4DB-FD9F103FD402}" dt="2021-07-14T18:16:47.514" v="594" actId="26606"/>
          <ac:grpSpMkLst>
            <pc:docMk/>
            <pc:sldMk cId="1734230726" sldId="258"/>
            <ac:grpSpMk id="178" creationId="{AC1582F5-FF93-46BF-A92F-D4490D6538CB}"/>
          </ac:grpSpMkLst>
        </pc:grpChg>
        <pc:grpChg chg="add del">
          <ac:chgData name="Kristin Ruckle" userId="31778da7-479e-42eb-a479-dd3498b854b0" providerId="ADAL" clId="{49AD113D-3508-4812-A4DB-FD9F103FD402}" dt="2021-07-14T18:16:53.305" v="596" actId="26606"/>
          <ac:grpSpMkLst>
            <pc:docMk/>
            <pc:sldMk cId="1734230726" sldId="258"/>
            <ac:grpSpMk id="2052" creationId="{71AFD227-869A-489C-A9B5-3F0498DF3C0C}"/>
          </ac:grpSpMkLst>
        </pc:grpChg>
        <pc:grpChg chg="add del">
          <ac:chgData name="Kristin Ruckle" userId="31778da7-479e-42eb-a479-dd3498b854b0" providerId="ADAL" clId="{49AD113D-3508-4812-A4DB-FD9F103FD402}" dt="2021-07-14T18:16:53.305" v="596" actId="26606"/>
          <ac:grpSpMkLst>
            <pc:docMk/>
            <pc:sldMk cId="1734230726" sldId="258"/>
            <ac:grpSpMk id="2112" creationId="{A9A3B735-54E2-4D95-A245-5BA856818C0F}"/>
          </ac:grpSpMkLst>
        </pc:grpChg>
        <pc:grpChg chg="add del">
          <ac:chgData name="Kristin Ruckle" userId="31778da7-479e-42eb-a479-dd3498b854b0" providerId="ADAL" clId="{49AD113D-3508-4812-A4DB-FD9F103FD402}" dt="2021-07-14T18:16:55.332" v="598" actId="26606"/>
          <ac:grpSpMkLst>
            <pc:docMk/>
            <pc:sldMk cId="1734230726" sldId="258"/>
            <ac:grpSpMk id="2178" creationId="{71AFD227-869A-489C-A9B5-3F0498DF3C0C}"/>
          </ac:grpSpMkLst>
        </pc:grpChg>
        <pc:grpChg chg="add del">
          <ac:chgData name="Kristin Ruckle" userId="31778da7-479e-42eb-a479-dd3498b854b0" providerId="ADAL" clId="{49AD113D-3508-4812-A4DB-FD9F103FD402}" dt="2021-07-14T18:17:05.734" v="600" actId="26606"/>
          <ac:grpSpMkLst>
            <pc:docMk/>
            <pc:sldMk cId="1734230726" sldId="258"/>
            <ac:grpSpMk id="2209" creationId="{71AFD227-869A-489C-A9B5-3F0498DF3C0C}"/>
          </ac:grpSpMkLst>
        </pc:grpChg>
        <pc:grpChg chg="add del">
          <ac:chgData name="Kristin Ruckle" userId="31778da7-479e-42eb-a479-dd3498b854b0" providerId="ADAL" clId="{49AD113D-3508-4812-A4DB-FD9F103FD402}" dt="2021-07-14T18:17:05.734" v="600" actId="26606"/>
          <ac:grpSpMkLst>
            <pc:docMk/>
            <pc:sldMk cId="1734230726" sldId="258"/>
            <ac:grpSpMk id="2269" creationId="{A9A3B735-54E2-4D95-A245-5BA856818C0F}"/>
          </ac:grpSpMkLst>
        </pc:grpChg>
        <pc:grpChg chg="add del">
          <ac:chgData name="Kristin Ruckle" userId="31778da7-479e-42eb-a479-dd3498b854b0" providerId="ADAL" clId="{49AD113D-3508-4812-A4DB-FD9F103FD402}" dt="2021-07-14T18:17:10.603" v="602" actId="26606"/>
          <ac:grpSpMkLst>
            <pc:docMk/>
            <pc:sldMk cId="1734230726" sldId="258"/>
            <ac:grpSpMk id="2334" creationId="{71AFD227-869A-489C-A9B5-3F0498DF3C0C}"/>
          </ac:grpSpMkLst>
        </pc:grpChg>
        <pc:grpChg chg="add del">
          <ac:chgData name="Kristin Ruckle" userId="31778da7-479e-42eb-a479-dd3498b854b0" providerId="ADAL" clId="{49AD113D-3508-4812-A4DB-FD9F103FD402}" dt="2021-07-14T18:17:10.603" v="602" actId="26606"/>
          <ac:grpSpMkLst>
            <pc:docMk/>
            <pc:sldMk cId="1734230726" sldId="258"/>
            <ac:grpSpMk id="2338" creationId="{2DDC3E08-72B7-412C-A277-9F3CF8EB3A8E}"/>
          </ac:grpSpMkLst>
        </pc:grpChg>
        <pc:grpChg chg="add">
          <ac:chgData name="Kristin Ruckle" userId="31778da7-479e-42eb-a479-dd3498b854b0" providerId="ADAL" clId="{49AD113D-3508-4812-A4DB-FD9F103FD402}" dt="2021-07-14T18:17:10.710" v="603" actId="26606"/>
          <ac:grpSpMkLst>
            <pc:docMk/>
            <pc:sldMk cId="1734230726" sldId="258"/>
            <ac:grpSpMk id="2344" creationId="{71AFD227-869A-489C-A9B5-3F0498DF3C0C}"/>
          </ac:grpSpMkLst>
        </pc:grpChg>
        <pc:grpChg chg="add">
          <ac:chgData name="Kristin Ruckle" userId="31778da7-479e-42eb-a479-dd3498b854b0" providerId="ADAL" clId="{49AD113D-3508-4812-A4DB-FD9F103FD402}" dt="2021-07-14T18:17:10.710" v="603" actId="26606"/>
          <ac:grpSpMkLst>
            <pc:docMk/>
            <pc:sldMk cId="1734230726" sldId="258"/>
            <ac:grpSpMk id="2404" creationId="{A9A3B735-54E2-4D95-A245-5BA856818C0F}"/>
          </ac:grpSpMkLst>
        </pc:grpChg>
        <pc:picChg chg="add mod">
          <ac:chgData name="Kristin Ruckle" userId="31778da7-479e-42eb-a479-dd3498b854b0" providerId="ADAL" clId="{49AD113D-3508-4812-A4DB-FD9F103FD402}" dt="2021-07-14T18:17:10.710" v="603" actId="26606"/>
          <ac:picMkLst>
            <pc:docMk/>
            <pc:sldMk cId="1734230726" sldId="258"/>
            <ac:picMk id="2050" creationId="{7405E890-8AA4-4CCA-9C96-BA9542E447D5}"/>
          </ac:picMkLst>
        </pc:picChg>
      </pc:sldChg>
      <pc:sldChg chg="modSp new mod modAnim">
        <pc:chgData name="Kristin Ruckle" userId="31778da7-479e-42eb-a479-dd3498b854b0" providerId="ADAL" clId="{49AD113D-3508-4812-A4DB-FD9F103FD402}" dt="2021-07-14T18:26:48.266" v="1156" actId="20577"/>
        <pc:sldMkLst>
          <pc:docMk/>
          <pc:sldMk cId="612814515" sldId="259"/>
        </pc:sldMkLst>
        <pc:spChg chg="mod">
          <ac:chgData name="Kristin Ruckle" userId="31778da7-479e-42eb-a479-dd3498b854b0" providerId="ADAL" clId="{49AD113D-3508-4812-A4DB-FD9F103FD402}" dt="2021-07-14T18:19:03.088" v="643" actId="20577"/>
          <ac:spMkLst>
            <pc:docMk/>
            <pc:sldMk cId="612814515" sldId="259"/>
            <ac:spMk id="2" creationId="{72023E22-14A2-42B1-9566-DB2E24142DA0}"/>
          </ac:spMkLst>
        </pc:spChg>
        <pc:spChg chg="mod">
          <ac:chgData name="Kristin Ruckle" userId="31778da7-479e-42eb-a479-dd3498b854b0" providerId="ADAL" clId="{49AD113D-3508-4812-A4DB-FD9F103FD402}" dt="2021-07-14T18:26:48.266" v="1156" actId="20577"/>
          <ac:spMkLst>
            <pc:docMk/>
            <pc:sldMk cId="612814515" sldId="259"/>
            <ac:spMk id="3" creationId="{97953812-AD21-4BB4-A875-BA99672A9EFD}"/>
          </ac:spMkLst>
        </pc:spChg>
      </pc:sldChg>
      <pc:sldChg chg="addSp delSp modSp new mod setBg modAnim">
        <pc:chgData name="Kristin Ruckle" userId="31778da7-479e-42eb-a479-dd3498b854b0" providerId="ADAL" clId="{49AD113D-3508-4812-A4DB-FD9F103FD402}" dt="2021-07-14T18:25:26.283" v="1021"/>
        <pc:sldMkLst>
          <pc:docMk/>
          <pc:sldMk cId="884173346" sldId="260"/>
        </pc:sldMkLst>
        <pc:spChg chg="mod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2" creationId="{3217BF3A-95A2-4D0A-9F4B-977AA254E3D1}"/>
          </ac:spMkLst>
        </pc:spChg>
        <pc:spChg chg="del">
          <ac:chgData name="Kristin Ruckle" userId="31778da7-479e-42eb-a479-dd3498b854b0" providerId="ADAL" clId="{49AD113D-3508-4812-A4DB-FD9F103FD402}" dt="2021-07-14T18:21:58.294" v="881"/>
          <ac:spMkLst>
            <pc:docMk/>
            <pc:sldMk cId="884173346" sldId="260"/>
            <ac:spMk id="3" creationId="{84996307-85A8-423E-BF00-A916864B8822}"/>
          </ac:spMkLst>
        </pc:spChg>
        <pc:spChg chg="add mod">
          <ac:chgData name="Kristin Ruckle" userId="31778da7-479e-42eb-a479-dd3498b854b0" providerId="ADAL" clId="{49AD113D-3508-4812-A4DB-FD9F103FD402}" dt="2021-07-14T18:24:41.947" v="1013" actId="122"/>
          <ac:spMkLst>
            <pc:docMk/>
            <pc:sldMk cId="884173346" sldId="260"/>
            <ac:spMk id="5" creationId="{057969C7-AB0C-42CB-B7CE-F0D6A2ABFA73}"/>
          </ac:spMkLst>
        </pc:spChg>
        <pc:spChg chg="add del">
          <ac:chgData name="Kristin Ruckle" userId="31778da7-479e-42eb-a479-dd3498b854b0" providerId="ADAL" clId="{49AD113D-3508-4812-A4DB-FD9F103FD402}" dt="2021-07-14T18:22:19.907" v="883" actId="21"/>
          <ac:spMkLst>
            <pc:docMk/>
            <pc:sldMk cId="884173346" sldId="260"/>
            <ac:spMk id="8" creationId="{423579A8-B6DF-4D55-8395-5BD3607D1E99}"/>
          </ac:spMkLst>
        </pc:spChg>
        <pc:spChg chg="add del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11" creationId="{11AC88F6-55CB-496B-8AD8-9ABD2E6E3BFA}"/>
          </ac:spMkLst>
        </pc:spChg>
        <pc:spChg chg="add del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13" creationId="{F1FA5EE8-8FDF-4249-8FBE-5EE4A41B3168}"/>
          </ac:spMkLst>
        </pc:spChg>
        <pc:spChg chg="add del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15" creationId="{969239DF-EAA4-47C3-B4E3-79C6BCB243F5}"/>
          </ac:spMkLst>
        </pc:spChg>
        <pc:spChg chg="add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79" creationId="{945D478C-A9A5-4832-89D8-703607711BB1}"/>
          </ac:spMkLst>
        </pc:spChg>
        <pc:spChg chg="add">
          <ac:chgData name="Kristin Ruckle" userId="31778da7-479e-42eb-a479-dd3498b854b0" providerId="ADAL" clId="{49AD113D-3508-4812-A4DB-FD9F103FD402}" dt="2021-07-14T18:22:38.255" v="886" actId="26606"/>
          <ac:spMkLst>
            <pc:docMk/>
            <pc:sldMk cId="884173346" sldId="260"/>
            <ac:spMk id="81" creationId="{0FB7F7C0-216C-466B-8AF5-7744BB34005C}"/>
          </ac:spMkLst>
        </pc:spChg>
        <pc:spChg chg="add del mod">
          <ac:chgData name="Kristin Ruckle" userId="31778da7-479e-42eb-a479-dd3498b854b0" providerId="ADAL" clId="{49AD113D-3508-4812-A4DB-FD9F103FD402}" dt="2021-07-14T18:24:13.285" v="1004" actId="21"/>
          <ac:spMkLst>
            <pc:docMk/>
            <pc:sldMk cId="884173346" sldId="260"/>
            <ac:spMk id="183" creationId="{EF49753B-1174-4AA2-AC71-3ECED279ECAE}"/>
          </ac:spMkLst>
        </pc:spChg>
        <pc:grpChg chg="add">
          <ac:chgData name="Kristin Ruckle" userId="31778da7-479e-42eb-a479-dd3498b854b0" providerId="ADAL" clId="{49AD113D-3508-4812-A4DB-FD9F103FD402}" dt="2021-07-14T18:22:38.255" v="886" actId="26606"/>
          <ac:grpSpMkLst>
            <pc:docMk/>
            <pc:sldMk cId="884173346" sldId="260"/>
            <ac:grpSpMk id="20" creationId="{71AFD227-869A-489C-A9B5-3F0498DF3C0C}"/>
          </ac:grpSpMkLst>
        </pc:grpChg>
        <pc:grpChg chg="add">
          <ac:chgData name="Kristin Ruckle" userId="31778da7-479e-42eb-a479-dd3498b854b0" providerId="ADAL" clId="{49AD113D-3508-4812-A4DB-FD9F103FD402}" dt="2021-07-14T18:22:38.255" v="886" actId="26606"/>
          <ac:grpSpMkLst>
            <pc:docMk/>
            <pc:sldMk cId="884173346" sldId="260"/>
            <ac:grpSpMk id="83" creationId="{67A83510-2790-4866-911D-2E1588DF5FCC}"/>
          </ac:grpSpMkLst>
        </pc:grpChg>
        <pc:picChg chg="add mod">
          <ac:chgData name="Kristin Ruckle" userId="31778da7-479e-42eb-a479-dd3498b854b0" providerId="ADAL" clId="{49AD113D-3508-4812-A4DB-FD9F103FD402}" dt="2021-07-14T18:22:59.345" v="891" actId="14100"/>
          <ac:picMkLst>
            <pc:docMk/>
            <pc:sldMk cId="884173346" sldId="260"/>
            <ac:picMk id="4" creationId="{995233F0-B499-4E03-963F-CC69DD98FF40}"/>
          </ac:picMkLst>
        </pc:picChg>
      </pc:sldChg>
      <pc:sldChg chg="modSp new mod modAnim">
        <pc:chgData name="Kristin Ruckle" userId="31778da7-479e-42eb-a479-dd3498b854b0" providerId="ADAL" clId="{49AD113D-3508-4812-A4DB-FD9F103FD402}" dt="2021-07-14T18:29:22.333" v="1199"/>
        <pc:sldMkLst>
          <pc:docMk/>
          <pc:sldMk cId="454483146" sldId="261"/>
        </pc:sldMkLst>
        <pc:spChg chg="mod">
          <ac:chgData name="Kristin Ruckle" userId="31778da7-479e-42eb-a479-dd3498b854b0" providerId="ADAL" clId="{49AD113D-3508-4812-A4DB-FD9F103FD402}" dt="2021-07-14T18:28:24.483" v="1183" actId="14100"/>
          <ac:spMkLst>
            <pc:docMk/>
            <pc:sldMk cId="454483146" sldId="261"/>
            <ac:spMk id="2" creationId="{0887F6A8-2FC2-4EFD-921E-83BC4C2D9009}"/>
          </ac:spMkLst>
        </pc:spChg>
        <pc:spChg chg="mod">
          <ac:chgData name="Kristin Ruckle" userId="31778da7-479e-42eb-a479-dd3498b854b0" providerId="ADAL" clId="{49AD113D-3508-4812-A4DB-FD9F103FD402}" dt="2021-07-14T18:29:01.920" v="1196" actId="15"/>
          <ac:spMkLst>
            <pc:docMk/>
            <pc:sldMk cId="454483146" sldId="261"/>
            <ac:spMk id="3" creationId="{EBCB28DC-E222-434C-81EA-1786C93D3CAD}"/>
          </ac:spMkLst>
        </pc:spChg>
      </pc:sldChg>
      <pc:sldChg chg="addSp new">
        <pc:chgData name="Kristin Ruckle" userId="31778da7-479e-42eb-a479-dd3498b854b0" providerId="ADAL" clId="{49AD113D-3508-4812-A4DB-FD9F103FD402}" dt="2021-07-14T18:30:00.608" v="1201"/>
        <pc:sldMkLst>
          <pc:docMk/>
          <pc:sldMk cId="4244660619" sldId="262"/>
        </pc:sldMkLst>
        <pc:graphicFrameChg chg="add">
          <ac:chgData name="Kristin Ruckle" userId="31778da7-479e-42eb-a479-dd3498b854b0" providerId="ADAL" clId="{49AD113D-3508-4812-A4DB-FD9F103FD402}" dt="2021-07-14T18:30:00.608" v="1201"/>
          <ac:graphicFrameMkLst>
            <pc:docMk/>
            <pc:sldMk cId="4244660619" sldId="262"/>
            <ac:graphicFrameMk id="2" creationId="{A7DE1A79-9A5A-4FDB-A2F9-CFEE0565BDFF}"/>
          </ac:graphicFrameMkLst>
        </pc:graphicFrameChg>
      </pc:sldChg>
      <pc:sldChg chg="addSp delSp modSp new mod setBg modAnim">
        <pc:chgData name="Kristin Ruckle" userId="31778da7-479e-42eb-a479-dd3498b854b0" providerId="ADAL" clId="{49AD113D-3508-4812-A4DB-FD9F103FD402}" dt="2021-07-14T18:34:33.357" v="1317"/>
        <pc:sldMkLst>
          <pc:docMk/>
          <pc:sldMk cId="2125652006" sldId="263"/>
        </pc:sldMkLst>
        <pc:spChg chg="mod">
          <ac:chgData name="Kristin Ruckle" userId="31778da7-479e-42eb-a479-dd3498b854b0" providerId="ADAL" clId="{49AD113D-3508-4812-A4DB-FD9F103FD402}" dt="2021-07-14T18:34:11.712" v="1315" actId="255"/>
          <ac:spMkLst>
            <pc:docMk/>
            <pc:sldMk cId="2125652006" sldId="263"/>
            <ac:spMk id="2" creationId="{DDF7442D-C0D0-4945-97A0-5592A7915D4B}"/>
          </ac:spMkLst>
        </pc:spChg>
        <pc:spChg chg="del">
          <ac:chgData name="Kristin Ruckle" userId="31778da7-479e-42eb-a479-dd3498b854b0" providerId="ADAL" clId="{49AD113D-3508-4812-A4DB-FD9F103FD402}" dt="2021-07-14T18:31:27.786" v="1217"/>
          <ac:spMkLst>
            <pc:docMk/>
            <pc:sldMk cId="2125652006" sldId="263"/>
            <ac:spMk id="3" creationId="{7733BC75-61C5-420B-B56D-81180023438D}"/>
          </ac:spMkLst>
        </pc:spChg>
        <pc:spChg chg="add">
          <ac:chgData name="Kristin Ruckle" userId="31778da7-479e-42eb-a479-dd3498b854b0" providerId="ADAL" clId="{49AD113D-3508-4812-A4DB-FD9F103FD402}" dt="2021-07-14T18:32:04.189" v="1220" actId="26606"/>
          <ac:spMkLst>
            <pc:docMk/>
            <pc:sldMk cId="2125652006" sldId="263"/>
            <ac:spMk id="132" creationId="{2E702296-C979-4148-99DB-E5913F81FC88}"/>
          </ac:spMkLst>
        </pc:spChg>
        <pc:spChg chg="add">
          <ac:chgData name="Kristin Ruckle" userId="31778da7-479e-42eb-a479-dd3498b854b0" providerId="ADAL" clId="{49AD113D-3508-4812-A4DB-FD9F103FD402}" dt="2021-07-14T18:32:04.189" v="1220" actId="26606"/>
          <ac:spMkLst>
            <pc:docMk/>
            <pc:sldMk cId="2125652006" sldId="263"/>
            <ac:spMk id="134" creationId="{0C37BE43-110C-4BB0-8B49-D8C3689305C1}"/>
          </ac:spMkLst>
        </pc:spChg>
        <pc:grpChg chg="add">
          <ac:chgData name="Kristin Ruckle" userId="31778da7-479e-42eb-a479-dd3498b854b0" providerId="ADAL" clId="{49AD113D-3508-4812-A4DB-FD9F103FD402}" dt="2021-07-14T18:32:04.189" v="1220" actId="26606"/>
          <ac:grpSpMkLst>
            <pc:docMk/>
            <pc:sldMk cId="2125652006" sldId="263"/>
            <ac:grpSpMk id="73" creationId="{71AFD227-869A-489C-A9B5-3F0498DF3C0C}"/>
          </ac:grpSpMkLst>
        </pc:grpChg>
        <pc:grpChg chg="add">
          <ac:chgData name="Kristin Ruckle" userId="31778da7-479e-42eb-a479-dd3498b854b0" providerId="ADAL" clId="{49AD113D-3508-4812-A4DB-FD9F103FD402}" dt="2021-07-14T18:32:04.189" v="1220" actId="26606"/>
          <ac:grpSpMkLst>
            <pc:docMk/>
            <pc:sldMk cId="2125652006" sldId="263"/>
            <ac:grpSpMk id="136" creationId="{5A9A51B5-7383-4F9E-B8A0-B893EA53504A}"/>
          </ac:grpSpMkLst>
        </pc:grpChg>
        <pc:picChg chg="add mod ord">
          <ac:chgData name="Kristin Ruckle" userId="31778da7-479e-42eb-a479-dd3498b854b0" providerId="ADAL" clId="{49AD113D-3508-4812-A4DB-FD9F103FD402}" dt="2021-07-14T18:32:04.189" v="1220" actId="26606"/>
          <ac:picMkLst>
            <pc:docMk/>
            <pc:sldMk cId="2125652006" sldId="263"/>
            <ac:picMk id="3074" creationId="{13147797-2C58-490E-849A-4DAC641401E6}"/>
          </ac:picMkLst>
        </pc:picChg>
        <pc:picChg chg="add mod">
          <ac:chgData name="Kristin Ruckle" userId="31778da7-479e-42eb-a479-dd3498b854b0" providerId="ADAL" clId="{49AD113D-3508-4812-A4DB-FD9F103FD402}" dt="2021-07-14T18:32:04.189" v="1220" actId="26606"/>
          <ac:picMkLst>
            <pc:docMk/>
            <pc:sldMk cId="2125652006" sldId="263"/>
            <ac:picMk id="3076" creationId="{41A47F68-0E7A-4226-8631-5C2AAAE43C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5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9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9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1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7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77" r:id="rId4"/>
    <p:sldLayoutId id="2147483778" r:id="rId5"/>
    <p:sldLayoutId id="2147483783" r:id="rId6"/>
    <p:sldLayoutId id="2147483779" r:id="rId7"/>
    <p:sldLayoutId id="2147483780" r:id="rId8"/>
    <p:sldLayoutId id="2147483781" r:id="rId9"/>
    <p:sldLayoutId id="2147483782" r:id="rId10"/>
    <p:sldLayoutId id="21474837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aeyc.org/resources/pubs/tyc/oct2015/using-blooms-taxonomy-question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dk1VR-kqME?feature=oembed" TargetMode="External"/><Relationship Id="rId4" Type="http://schemas.openxmlformats.org/officeDocument/2006/relationships/hyperlink" Target="https://www.youtube.com/watch?v=jdk1VR-kqME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y9McL2bAW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rumpled paper light bulb">
            <a:extLst>
              <a:ext uri="{FF2B5EF4-FFF2-40B4-BE49-F238E27FC236}">
                <a16:creationId xmlns:a16="http://schemas.microsoft.com/office/drawing/2014/main" id="{C82A70EB-D01F-407C-85A5-88414C760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16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69CC5-3584-4589-9D35-FA9A5303F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308" y="2838734"/>
            <a:ext cx="8625385" cy="272955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Asking Questions: Inspire Higher-Level Thinking and Foster Cultural Responsiveness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804CE-D88F-4E62-ABA6-6175A8214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1260" y="5786651"/>
            <a:ext cx="5909481" cy="8113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Please be sure to watch this as a slide show!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8800E0F-6A04-4D42-A21B-4B60FF0DB4C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34694" y="5568288"/>
            <a:ext cx="1944624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" name="Group 371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545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6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7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8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9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0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1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2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3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4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5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6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7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8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9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0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1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2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3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4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5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6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7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8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9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0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1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2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3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4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5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6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7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8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9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0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1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2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3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4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5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6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7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8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9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0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1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2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3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4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5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6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7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8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9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0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1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02" name="Rectangle 430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432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49CA2-FD94-4E6A-8E1F-9759DE36E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48757"/>
            <a:ext cx="10492667" cy="106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Art of Asking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E33E-9774-4313-BB5E-BDCDE39B8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3812" y="2147865"/>
            <a:ext cx="5490994" cy="3805648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lnSpc>
                <a:spcPct val="140000"/>
              </a:lnSpc>
            </a:pPr>
            <a:r>
              <a:rPr lang="en-US" sz="1900" dirty="0"/>
              <a:t>Welcome to this presentation on asking children questions to support higher-level thinking and to foster cultural responsiveness.</a:t>
            </a:r>
          </a:p>
          <a:p>
            <a:pPr>
              <a:lnSpc>
                <a:spcPct val="140000"/>
              </a:lnSpc>
            </a:pPr>
            <a:r>
              <a:rPr lang="en-US" sz="1900" dirty="0"/>
              <a:t>The purpose of this training is to examine how educators can support children in their higher-level thinking development.</a:t>
            </a:r>
          </a:p>
          <a:p>
            <a:pPr>
              <a:lnSpc>
                <a:spcPct val="140000"/>
              </a:lnSpc>
            </a:pPr>
            <a:r>
              <a:rPr lang="en-US" sz="1900" dirty="0"/>
              <a:t>Additionally, ways to support children’s thoughts about diversity will also be explored.</a:t>
            </a:r>
          </a:p>
          <a:p>
            <a:pPr>
              <a:lnSpc>
                <a:spcPct val="140000"/>
              </a:lnSpc>
            </a:pPr>
            <a:r>
              <a:rPr lang="en-US" sz="1900" dirty="0"/>
              <a:t>REMINDER: This is an archived webinar presentation.  Polls and other chat features are now inactive.</a:t>
            </a:r>
          </a:p>
          <a:p>
            <a:pPr>
              <a:lnSpc>
                <a:spcPct val="140000"/>
              </a:lnSpc>
            </a:pPr>
            <a:endParaRPr lang="en-US" sz="17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5ACC45-47F9-47BE-89E1-C5BF9AFE67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057" r="24433" b="1"/>
          <a:stretch/>
        </p:blipFill>
        <p:spPr>
          <a:xfrm>
            <a:off x="7094814" y="2498437"/>
            <a:ext cx="4405766" cy="3225728"/>
          </a:xfrm>
          <a:prstGeom prst="rect">
            <a:avLst/>
          </a:prstGeom>
        </p:spPr>
      </p:pic>
      <p:grpSp>
        <p:nvGrpSpPr>
          <p:cNvPr id="604" name="Group 434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605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634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Your Feedback Matters | Vibrant Health Family Clinics">
            <a:extLst>
              <a:ext uri="{FF2B5EF4-FFF2-40B4-BE49-F238E27FC236}">
                <a16:creationId xmlns:a16="http://schemas.microsoft.com/office/drawing/2014/main" id="{E8C6F725-A510-45F9-9BE0-A6440425F2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9" r="12332" b="2"/>
          <a:stretch/>
        </p:blipFill>
        <p:spPr bwMode="auto">
          <a:xfrm>
            <a:off x="-1" y="1"/>
            <a:ext cx="5295331" cy="68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1B9BB-B3C7-4848-83A5-C955840AE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 dirty="0"/>
              <a:t>At the end of this presentation, you will find a professional development survey.  PLEASE take time to complete this.  Your feedback is ESSENTIAL to expand needed resources on a particular topic and to create new professional development opportunities.  This is also a time for you to reflect on your prior knowledge and practice.  It’s an important piece of the professional development process!</a:t>
            </a:r>
          </a:p>
          <a:p>
            <a:pPr>
              <a:lnSpc>
                <a:spcPct val="140000"/>
              </a:lnSpc>
            </a:pPr>
            <a:r>
              <a:rPr lang="en-US" sz="1700" dirty="0"/>
              <a:t>Reflection and feedback are important!  Please be sure to complete any included forms as you navigate through this PowerPoint presentation.  Thank you!</a:t>
            </a:r>
          </a:p>
          <a:p>
            <a:pPr>
              <a:lnSpc>
                <a:spcPct val="14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704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" name="Group 70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2345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6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7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8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9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0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1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2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3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4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5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6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7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8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59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0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1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2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3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4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5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6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7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8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69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0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1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2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3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4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5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6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7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8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79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0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1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2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3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4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5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6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7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8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89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0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1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2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3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4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5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6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7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8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99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00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01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2402" name="Rectangle 129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Rectangle 131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E63C5-A3CA-44C4-B926-64DCBB21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48757"/>
            <a:ext cx="10492667" cy="106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Bloom’s Taxonomy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A46C8-3240-4EB4-BA54-27E3718C2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3812" y="2371813"/>
            <a:ext cx="5490994" cy="328017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900" dirty="0"/>
              <a:t>The following presentation includes an archived webinar from NAEYC.</a:t>
            </a:r>
          </a:p>
          <a:p>
            <a:pPr>
              <a:lnSpc>
                <a:spcPct val="140000"/>
              </a:lnSpc>
            </a:pPr>
            <a:r>
              <a:rPr lang="en-US" sz="1900" dirty="0"/>
              <a:t>The content of the webinar builds on a Bloom’s Taxonomy premise.</a:t>
            </a:r>
          </a:p>
          <a:p>
            <a:pPr>
              <a:lnSpc>
                <a:spcPct val="140000"/>
              </a:lnSpc>
            </a:pPr>
            <a:r>
              <a:rPr lang="en-US" sz="1900" dirty="0"/>
              <a:t>Before watching the webinar presentation, please take time to learn more about Bloom’s Taxonomy and its importance: </a:t>
            </a:r>
            <a:r>
              <a:rPr lang="en-US" sz="1900" dirty="0">
                <a:hlinkClick r:id="rId2"/>
              </a:rPr>
              <a:t>click here</a:t>
            </a:r>
            <a:endParaRPr lang="en-US" sz="1900" dirty="0"/>
          </a:p>
        </p:txBody>
      </p:sp>
      <p:pic>
        <p:nvPicPr>
          <p:cNvPr id="2050" name="Picture 2" descr="A ENG 10 H -- Test Level Questions 1-3 Bloom&amp;#39;s Taxonomy">
            <a:extLst>
              <a:ext uri="{FF2B5EF4-FFF2-40B4-BE49-F238E27FC236}">
                <a16:creationId xmlns:a16="http://schemas.microsoft.com/office/drawing/2014/main" id="{7405E890-8AA4-4CCA-9C96-BA9542E447D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6945" y="2562199"/>
            <a:ext cx="4641505" cy="309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04" name="Group 133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135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5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6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7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8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9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0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1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2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3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4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5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8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9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0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1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2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3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4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5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6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7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8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9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0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1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2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3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4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5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6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0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1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2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3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4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5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6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7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8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9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0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1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2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3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4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5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6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7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42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3E22-14A2-42B1-9566-DB2E2414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NAYEC Webinar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53812-AD21-4BB4-A875-BA99672A9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 the next slide, please take time to watch the video from NAYEC: “Inspiring Higher-Level Thinking in Young Children.”</a:t>
            </a:r>
          </a:p>
          <a:p>
            <a:r>
              <a:rPr lang="en-US" sz="2000" dirty="0"/>
              <a:t>At the end of the video, you will have time to reflect on what you’ve learned and what ideas you may use moving forward.</a:t>
            </a:r>
          </a:p>
          <a:p>
            <a:r>
              <a:rPr lang="en-US" sz="2000" dirty="0"/>
              <a:t>Please be sure to watch the video in its entirety in order to receive full training hours.</a:t>
            </a:r>
          </a:p>
          <a:p>
            <a:r>
              <a:rPr lang="en-US" sz="2000" b="1" dirty="0"/>
              <a:t>Let’s get started!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1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74" y="4764840"/>
            <a:ext cx="12205536" cy="2093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17BF3A-95A2-4D0A-9F4B-977AA254E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29" y="5180719"/>
            <a:ext cx="8895351" cy="8127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500" dirty="0"/>
              <a:t>“Inspiring Higher-Level Thinking in Young Children.”</a:t>
            </a:r>
          </a:p>
        </p:txBody>
      </p:sp>
      <p:pic>
        <p:nvPicPr>
          <p:cNvPr id="4" name="Online Media 3" title="Webinar: Inspiring Higher-Level Thinking in Young Children">
            <a:hlinkClick r:id="" action="ppaction://media"/>
            <a:extLst>
              <a:ext uri="{FF2B5EF4-FFF2-40B4-BE49-F238E27FC236}">
                <a16:creationId xmlns:a16="http://schemas.microsoft.com/office/drawing/2014/main" id="{995233F0-B499-4E03-963F-CC69DD98FF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64147" y="107031"/>
            <a:ext cx="7605959" cy="4297366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59" y="4517731"/>
            <a:ext cx="12157773" cy="494218"/>
            <a:chOff x="18956" y="5952517"/>
            <a:chExt cx="12157773" cy="494218"/>
          </a:xfrm>
          <a:solidFill>
            <a:schemeClr val="bg2">
              <a:lumMod val="90000"/>
            </a:schemeClr>
          </a:solidFill>
        </p:grpSpPr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57969C7-AB0C-42CB-B7CE-F0D6A2ABFA73}"/>
              </a:ext>
            </a:extLst>
          </p:cNvPr>
          <p:cNvSpPr txBox="1"/>
          <p:nvPr/>
        </p:nvSpPr>
        <p:spPr>
          <a:xfrm>
            <a:off x="1056290" y="6219711"/>
            <a:ext cx="109311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“Inspiring Higher-Level Thinking in Young Children.” </a:t>
            </a:r>
            <a:r>
              <a:rPr lang="en-US" sz="1200" i="1" dirty="0"/>
              <a:t>YouTube, </a:t>
            </a:r>
            <a:r>
              <a:rPr lang="en-US" sz="1200" dirty="0"/>
              <a:t>uploaded by NAEYC, 30 Jan. 2018, </a:t>
            </a:r>
            <a:r>
              <a:rPr lang="en-US" sz="1200" dirty="0">
                <a:hlinkClick r:id="rId4"/>
              </a:rPr>
              <a:t>https://www.youtube.com/watch?v=jdk1VR-kqMEz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93E01E5F-E102-4166-53C9-1F4D8175D4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8594" r="-1" b="-1"/>
          <a:stretch/>
        </p:blipFill>
        <p:spPr>
          <a:xfrm>
            <a:off x="-1" y="1"/>
            <a:ext cx="5295331" cy="68758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87F6A8-2FC2-4EFD-921E-83BC4C2D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Final Training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28DC-E222-434C-81EA-1786C93D3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53683"/>
            <a:ext cx="5219700" cy="5628017"/>
          </a:xfrm>
        </p:spPr>
        <p:txBody>
          <a:bodyPr>
            <a:normAutofit/>
          </a:bodyPr>
          <a:lstStyle/>
          <a:p>
            <a:r>
              <a:rPr lang="en-US" dirty="0"/>
              <a:t>Complete the Professional Development Survey on the following slide.</a:t>
            </a:r>
          </a:p>
          <a:p>
            <a:pPr marL="834390" lvl="2"/>
            <a:r>
              <a:rPr lang="en-US" dirty="0"/>
              <a:t>Upon completion of the survey, all staff who participated will be entered into a roster on </a:t>
            </a:r>
            <a:r>
              <a:rPr lang="en-US" dirty="0" err="1"/>
              <a:t>MiRegistry</a:t>
            </a:r>
            <a:r>
              <a:rPr lang="en-US" dirty="0"/>
              <a:t>.</a:t>
            </a:r>
          </a:p>
          <a:p>
            <a:pPr marL="834390" lvl="2"/>
            <a:r>
              <a:rPr lang="en-US" dirty="0"/>
              <a:t>This training will appear on participants’ learning record.</a:t>
            </a:r>
          </a:p>
          <a:p>
            <a:pPr marL="834390" lvl="2"/>
            <a:r>
              <a:rPr lang="en-US" dirty="0"/>
              <a:t>Staff can access a training certificate from their profile page on </a:t>
            </a:r>
            <a:r>
              <a:rPr lang="en-US" dirty="0" err="1"/>
              <a:t>MiRegistry</a:t>
            </a:r>
            <a:r>
              <a:rPr lang="en-US" dirty="0"/>
              <a:t>, if desired.</a:t>
            </a:r>
          </a:p>
          <a:p>
            <a:pPr marL="834390" lvl="2"/>
            <a:r>
              <a:rPr lang="en-US" dirty="0"/>
              <a:t>This will also serve as an attendance record/sign-in for </a:t>
            </a:r>
            <a:r>
              <a:rPr lang="en-US" dirty="0" err="1"/>
              <a:t>ChildPlus</a:t>
            </a:r>
            <a:r>
              <a:rPr lang="en-US" dirty="0"/>
              <a:t> purposes!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5F0E5-B8E0-4F4F-9899-3D0BBAFB4206}"/>
              </a:ext>
            </a:extLst>
          </p:cNvPr>
          <p:cNvSpPr txBox="1"/>
          <p:nvPr/>
        </p:nvSpPr>
        <p:spPr>
          <a:xfrm>
            <a:off x="5967291" y="5581590"/>
            <a:ext cx="602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Need a link to the PD survey instead? </a:t>
            </a:r>
            <a:r>
              <a:rPr lang="en-US" sz="2000" dirty="0">
                <a:hlinkClick r:id="rId3"/>
              </a:rPr>
              <a:t>CLICK 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44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 title="Forms">
                <a:extLst>
                  <a:ext uri="{FF2B5EF4-FFF2-40B4-BE49-F238E27FC236}">
                    <a16:creationId xmlns:a16="http://schemas.microsoft.com/office/drawing/2014/main" id="{A7DE1A79-9A5A-4FDB-A2F9-CFEE0565BDF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Add-in 1" title="Forms">
                <a:extLst>
                  <a:ext uri="{FF2B5EF4-FFF2-40B4-BE49-F238E27FC236}">
                    <a16:creationId xmlns:a16="http://schemas.microsoft.com/office/drawing/2014/main" id="{A7DE1A79-9A5A-4FDB-A2F9-CFEE0565BDF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466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7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8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9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0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1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2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3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4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6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7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8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9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1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2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3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5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6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9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0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7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3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4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7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8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0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2E702296-C979-4148-99DB-E5913F81F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C37BE43-110C-4BB0-8B49-D8C368930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94750"/>
            <a:ext cx="12192000" cy="256325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F7442D-C0D0-4945-97A0-5592A791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460" y="4487086"/>
            <a:ext cx="9885081" cy="21831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700" dirty="0"/>
              <a:t>“Our greatest natural resource is the minds of our children.” </a:t>
            </a:r>
            <a:br>
              <a:rPr lang="en-US" sz="2200" dirty="0"/>
            </a:br>
            <a:r>
              <a:rPr lang="en-US" sz="2200" dirty="0"/>
              <a:t>Walt Disney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END!</a:t>
            </a:r>
          </a:p>
        </p:txBody>
      </p:sp>
      <p:pic>
        <p:nvPicPr>
          <p:cNvPr id="3076" name="Picture 4" descr="3 Reasons why smart leaders adopt curiosity | Corrinne Armour">
            <a:extLst>
              <a:ext uri="{FF2B5EF4-FFF2-40B4-BE49-F238E27FC236}">
                <a16:creationId xmlns:a16="http://schemas.microsoft.com/office/drawing/2014/main" id="{41A47F68-0E7A-4226-8631-5C2AAAE43C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" r="-3" b="10370"/>
          <a:stretch/>
        </p:blipFill>
        <p:spPr bwMode="auto">
          <a:xfrm>
            <a:off x="-1418" y="-28033"/>
            <a:ext cx="6115364" cy="435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oddlers and Pets: What To Do If Kids Find Poo – and More Facts">
            <a:extLst>
              <a:ext uri="{FF2B5EF4-FFF2-40B4-BE49-F238E27FC236}">
                <a16:creationId xmlns:a16="http://schemas.microsoft.com/office/drawing/2014/main" id="{13147797-2C58-490E-849A-4DAC641401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"/>
          <a:stretch/>
        </p:blipFill>
        <p:spPr bwMode="auto">
          <a:xfrm>
            <a:off x="6101403" y="-28033"/>
            <a:ext cx="6084998" cy="435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A9A51B5-7383-4F9E-B8A0-B893EA535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0" y="4035487"/>
            <a:ext cx="12140419" cy="599027"/>
            <a:chOff x="5599" y="4035487"/>
            <a:chExt cx="12243348" cy="599027"/>
          </a:xfrm>
        </p:grpSpPr>
        <p:sp>
          <p:nvSpPr>
            <p:cNvPr id="137" name="Freeform 6">
              <a:extLst>
                <a:ext uri="{FF2B5EF4-FFF2-40B4-BE49-F238E27FC236}">
                  <a16:creationId xmlns:a16="http://schemas.microsoft.com/office/drawing/2014/main" id="{C0461191-24F1-4F93-9F02-3A7569159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8465" y="446886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5">
              <a:extLst>
                <a:ext uri="{FF2B5EF4-FFF2-40B4-BE49-F238E27FC236}">
                  <a16:creationId xmlns:a16="http://schemas.microsoft.com/office/drawing/2014/main" id="{647E3387-CFC9-4C36-A79D-939BC578F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4027" y="404067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6">
              <a:extLst>
                <a:ext uri="{FF2B5EF4-FFF2-40B4-BE49-F238E27FC236}">
                  <a16:creationId xmlns:a16="http://schemas.microsoft.com/office/drawing/2014/main" id="{D2878C78-786C-4185-95DB-51B633DDB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290" y="405210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7">
              <a:extLst>
                <a:ext uri="{FF2B5EF4-FFF2-40B4-BE49-F238E27FC236}">
                  <a16:creationId xmlns:a16="http://schemas.microsoft.com/office/drawing/2014/main" id="{8828D5AD-323B-4750-A953-44E8C61F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04165" y="41288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8">
              <a:extLst>
                <a:ext uri="{FF2B5EF4-FFF2-40B4-BE49-F238E27FC236}">
                  <a16:creationId xmlns:a16="http://schemas.microsoft.com/office/drawing/2014/main" id="{4BA20396-483D-478A-A01F-741A3B3E7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9517" y="406434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9">
              <a:extLst>
                <a:ext uri="{FF2B5EF4-FFF2-40B4-BE49-F238E27FC236}">
                  <a16:creationId xmlns:a16="http://schemas.microsoft.com/office/drawing/2014/main" id="{13E2350F-1CAC-4607-AECF-1E0F5BAC1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71592" y="406760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0">
              <a:extLst>
                <a:ext uri="{FF2B5EF4-FFF2-40B4-BE49-F238E27FC236}">
                  <a16:creationId xmlns:a16="http://schemas.microsoft.com/office/drawing/2014/main" id="{720523B9-96EA-403E-82F6-0E83F2455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568" y="406935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1">
              <a:extLst>
                <a:ext uri="{FF2B5EF4-FFF2-40B4-BE49-F238E27FC236}">
                  <a16:creationId xmlns:a16="http://schemas.microsoft.com/office/drawing/2014/main" id="{A95DEB16-3E2C-4BF9-8EE9-8E3F574B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2831" y="407984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2">
              <a:extLst>
                <a:ext uri="{FF2B5EF4-FFF2-40B4-BE49-F238E27FC236}">
                  <a16:creationId xmlns:a16="http://schemas.microsoft.com/office/drawing/2014/main" id="{AA2E0BA7-F0E4-40AA-9B35-12E83B30B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0890" y="403548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2">
              <a:extLst>
                <a:ext uri="{FF2B5EF4-FFF2-40B4-BE49-F238E27FC236}">
                  <a16:creationId xmlns:a16="http://schemas.microsoft.com/office/drawing/2014/main" id="{B8082459-F7E7-47A5-8276-B27DE8C30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7982" y="436956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23">
              <a:extLst>
                <a:ext uri="{FF2B5EF4-FFF2-40B4-BE49-F238E27FC236}">
                  <a16:creationId xmlns:a16="http://schemas.microsoft.com/office/drawing/2014/main" id="{6F19D410-1387-46D2-931C-9AF30DF7A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124" y="433896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0">
              <a:extLst>
                <a:ext uri="{FF2B5EF4-FFF2-40B4-BE49-F238E27FC236}">
                  <a16:creationId xmlns:a16="http://schemas.microsoft.com/office/drawing/2014/main" id="{EA4DF18E-30B5-4091-AB32-CF51DFC8D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475" y="433580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1">
              <a:extLst>
                <a:ext uri="{FF2B5EF4-FFF2-40B4-BE49-F238E27FC236}">
                  <a16:creationId xmlns:a16="http://schemas.microsoft.com/office/drawing/2014/main" id="{36289BD7-CCB4-43B7-AAE0-6B8FBE4CF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8617" y="436670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2">
              <a:extLst>
                <a:ext uri="{FF2B5EF4-FFF2-40B4-BE49-F238E27FC236}">
                  <a16:creationId xmlns:a16="http://schemas.microsoft.com/office/drawing/2014/main" id="{DAB2C40C-5E10-478A-BCDE-FC2F52109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6093" y="440812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4">
              <a:extLst>
                <a:ext uri="{FF2B5EF4-FFF2-40B4-BE49-F238E27FC236}">
                  <a16:creationId xmlns:a16="http://schemas.microsoft.com/office/drawing/2014/main" id="{7A892338-8ED9-4DE0-A75A-BF19A9A5D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390" y="441409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5">
              <a:extLst>
                <a:ext uri="{FF2B5EF4-FFF2-40B4-BE49-F238E27FC236}">
                  <a16:creationId xmlns:a16="http://schemas.microsoft.com/office/drawing/2014/main" id="{7BB8150C-C46D-4281-8C03-8395775B0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430" y="432019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1">
              <a:extLst>
                <a:ext uri="{FF2B5EF4-FFF2-40B4-BE49-F238E27FC236}">
                  <a16:creationId xmlns:a16="http://schemas.microsoft.com/office/drawing/2014/main" id="{2CE23BC4-B0AA-44E5-A617-E0040C659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3320" y="439460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1">
              <a:extLst>
                <a:ext uri="{FF2B5EF4-FFF2-40B4-BE49-F238E27FC236}">
                  <a16:creationId xmlns:a16="http://schemas.microsoft.com/office/drawing/2014/main" id="{C81B95E2-C643-4757-8050-BF8EF162A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04818" y="412755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2">
              <a:extLst>
                <a:ext uri="{FF2B5EF4-FFF2-40B4-BE49-F238E27FC236}">
                  <a16:creationId xmlns:a16="http://schemas.microsoft.com/office/drawing/2014/main" id="{B5B17008-DC4B-41DC-8EB3-8BAC57EC4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8939" y="40643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3">
              <a:extLst>
                <a:ext uri="{FF2B5EF4-FFF2-40B4-BE49-F238E27FC236}">
                  <a16:creationId xmlns:a16="http://schemas.microsoft.com/office/drawing/2014/main" id="{EC702AA8-E28A-4727-B8F6-EA0B0D663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0677" y="408689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4">
              <a:extLst>
                <a:ext uri="{FF2B5EF4-FFF2-40B4-BE49-F238E27FC236}">
                  <a16:creationId xmlns:a16="http://schemas.microsoft.com/office/drawing/2014/main" id="{17DB10F5-3A7F-41CA-96F1-9BB1F93FD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1384" y="417298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5">
              <a:extLst>
                <a:ext uri="{FF2B5EF4-FFF2-40B4-BE49-F238E27FC236}">
                  <a16:creationId xmlns:a16="http://schemas.microsoft.com/office/drawing/2014/main" id="{566E109F-8C79-4415-993C-B525C1CF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43753" y="41170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6">
              <a:extLst>
                <a:ext uri="{FF2B5EF4-FFF2-40B4-BE49-F238E27FC236}">
                  <a16:creationId xmlns:a16="http://schemas.microsoft.com/office/drawing/2014/main" id="{149474EF-211A-4D61-88FD-359A46161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62160" y="412361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7">
              <a:extLst>
                <a:ext uri="{FF2B5EF4-FFF2-40B4-BE49-F238E27FC236}">
                  <a16:creationId xmlns:a16="http://schemas.microsoft.com/office/drawing/2014/main" id="{5F4BE1D2-FA48-405F-B386-2662223F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5828" y="41260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8">
              <a:extLst>
                <a:ext uri="{FF2B5EF4-FFF2-40B4-BE49-F238E27FC236}">
                  <a16:creationId xmlns:a16="http://schemas.microsoft.com/office/drawing/2014/main" id="{D4B247B0-AA3B-4EFA-8B58-259EEE7D0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7420" y="412606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9">
              <a:extLst>
                <a:ext uri="{FF2B5EF4-FFF2-40B4-BE49-F238E27FC236}">
                  <a16:creationId xmlns:a16="http://schemas.microsoft.com/office/drawing/2014/main" id="{0A4A8E3E-9B23-487D-A3E4-AECF6C604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30605" y="412606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00">
              <a:extLst>
                <a:ext uri="{FF2B5EF4-FFF2-40B4-BE49-F238E27FC236}">
                  <a16:creationId xmlns:a16="http://schemas.microsoft.com/office/drawing/2014/main" id="{C99F5486-8114-4644-9E49-BC52B4962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82953" y="412606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1">
              <a:extLst>
                <a:ext uri="{FF2B5EF4-FFF2-40B4-BE49-F238E27FC236}">
                  <a16:creationId xmlns:a16="http://schemas.microsoft.com/office/drawing/2014/main" id="{B8C092FE-6E48-4672-BC3B-47C0994B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80166" y="413259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02">
              <a:extLst>
                <a:ext uri="{FF2B5EF4-FFF2-40B4-BE49-F238E27FC236}">
                  <a16:creationId xmlns:a16="http://schemas.microsoft.com/office/drawing/2014/main" id="{D30F8245-62F2-4C99-BB58-02D6D72AB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40358" y="41359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3">
              <a:extLst>
                <a:ext uri="{FF2B5EF4-FFF2-40B4-BE49-F238E27FC236}">
                  <a16:creationId xmlns:a16="http://schemas.microsoft.com/office/drawing/2014/main" id="{491D8A6C-874C-453C-A072-9D57207D3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20251" y="41415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4">
              <a:extLst>
                <a:ext uri="{FF2B5EF4-FFF2-40B4-BE49-F238E27FC236}">
                  <a16:creationId xmlns:a16="http://schemas.microsoft.com/office/drawing/2014/main" id="{84286354-D3E3-41D5-96A6-818348191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517" y="414157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13">
              <a:extLst>
                <a:ext uri="{FF2B5EF4-FFF2-40B4-BE49-F238E27FC236}">
                  <a16:creationId xmlns:a16="http://schemas.microsoft.com/office/drawing/2014/main" id="{F113CDFD-9A63-479C-A846-77687BAF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7738" y="418726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14">
              <a:extLst>
                <a:ext uri="{FF2B5EF4-FFF2-40B4-BE49-F238E27FC236}">
                  <a16:creationId xmlns:a16="http://schemas.microsoft.com/office/drawing/2014/main" id="{7772F333-FB87-43A1-A3E6-3F20FFF0F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4192" y="418726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15">
              <a:extLst>
                <a:ext uri="{FF2B5EF4-FFF2-40B4-BE49-F238E27FC236}">
                  <a16:creationId xmlns:a16="http://schemas.microsoft.com/office/drawing/2014/main" id="{7C0A9DC1-0463-467F-A613-32FF2AB2E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7046" y="41929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7">
              <a:extLst>
                <a:ext uri="{FF2B5EF4-FFF2-40B4-BE49-F238E27FC236}">
                  <a16:creationId xmlns:a16="http://schemas.microsoft.com/office/drawing/2014/main" id="{A6A2784A-9AA4-49CF-8F46-E93C97D9E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2283" y="420522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8">
              <a:extLst>
                <a:ext uri="{FF2B5EF4-FFF2-40B4-BE49-F238E27FC236}">
                  <a16:creationId xmlns:a16="http://schemas.microsoft.com/office/drawing/2014/main" id="{BC9997F6-3D93-4FAA-B608-2BF9C701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7" y="420848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9">
              <a:extLst>
                <a:ext uri="{FF2B5EF4-FFF2-40B4-BE49-F238E27FC236}">
                  <a16:creationId xmlns:a16="http://schemas.microsoft.com/office/drawing/2014/main" id="{DC2EF84C-B519-485A-82F0-198ED62A0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9792" y="414920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20">
              <a:extLst>
                <a:ext uri="{FF2B5EF4-FFF2-40B4-BE49-F238E27FC236}">
                  <a16:creationId xmlns:a16="http://schemas.microsoft.com/office/drawing/2014/main" id="{BDB9DC46-CFA0-4B54-A026-4A18BED3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8456" y="445116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1">
              <a:extLst>
                <a:ext uri="{FF2B5EF4-FFF2-40B4-BE49-F238E27FC236}">
                  <a16:creationId xmlns:a16="http://schemas.microsoft.com/office/drawing/2014/main" id="{86614BEE-B27B-4E12-860D-A4A311855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42666" y="446215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25">
              <a:extLst>
                <a:ext uri="{FF2B5EF4-FFF2-40B4-BE49-F238E27FC236}">
                  <a16:creationId xmlns:a16="http://schemas.microsoft.com/office/drawing/2014/main" id="{C3AA3BD2-4B90-4009-9AEF-523CD6097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9621" y="444026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6">
              <a:extLst>
                <a:ext uri="{FF2B5EF4-FFF2-40B4-BE49-F238E27FC236}">
                  <a16:creationId xmlns:a16="http://schemas.microsoft.com/office/drawing/2014/main" id="{17E0D1C9-9085-42E2-A7D5-AFE4E8143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6433" y="445209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7">
              <a:extLst>
                <a:ext uri="{FF2B5EF4-FFF2-40B4-BE49-F238E27FC236}">
                  <a16:creationId xmlns:a16="http://schemas.microsoft.com/office/drawing/2014/main" id="{1E6F70D7-1EF4-4963-AA44-9E69E204E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217" y="445209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28">
              <a:extLst>
                <a:ext uri="{FF2B5EF4-FFF2-40B4-BE49-F238E27FC236}">
                  <a16:creationId xmlns:a16="http://schemas.microsoft.com/office/drawing/2014/main" id="{BC10A3D0-5701-4F5C-AA52-80B5EF5C2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8407" y="445536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9">
              <a:extLst>
                <a:ext uri="{FF2B5EF4-FFF2-40B4-BE49-F238E27FC236}">
                  <a16:creationId xmlns:a16="http://schemas.microsoft.com/office/drawing/2014/main" id="{3B20264E-BA61-487E-8D88-337EE841C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6203" y="445536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33">
              <a:extLst>
                <a:ext uri="{FF2B5EF4-FFF2-40B4-BE49-F238E27FC236}">
                  <a16:creationId xmlns:a16="http://schemas.microsoft.com/office/drawing/2014/main" id="{3322FBB4-6B22-4E63-9CC8-04663BBF3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13019" y="446433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36">
              <a:extLst>
                <a:ext uri="{FF2B5EF4-FFF2-40B4-BE49-F238E27FC236}">
                  <a16:creationId xmlns:a16="http://schemas.microsoft.com/office/drawing/2014/main" id="{7A117676-0DC5-4BD8-8CE6-E08E066FA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74116" y="447620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37">
              <a:extLst>
                <a:ext uri="{FF2B5EF4-FFF2-40B4-BE49-F238E27FC236}">
                  <a16:creationId xmlns:a16="http://schemas.microsoft.com/office/drawing/2014/main" id="{77D55ADC-16B9-4A44-8D85-7D7DA15A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4235" y="447984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38">
              <a:extLst>
                <a:ext uri="{FF2B5EF4-FFF2-40B4-BE49-F238E27FC236}">
                  <a16:creationId xmlns:a16="http://schemas.microsoft.com/office/drawing/2014/main" id="{FF9BC36F-D6E8-40D5-9402-5BA4411F8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1678" y="44822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39">
              <a:extLst>
                <a:ext uri="{FF2B5EF4-FFF2-40B4-BE49-F238E27FC236}">
                  <a16:creationId xmlns:a16="http://schemas.microsoft.com/office/drawing/2014/main" id="{7584B240-17A2-48DA-85C8-341F66C4F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6" y="44888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40">
              <a:extLst>
                <a:ext uri="{FF2B5EF4-FFF2-40B4-BE49-F238E27FC236}">
                  <a16:creationId xmlns:a16="http://schemas.microsoft.com/office/drawing/2014/main" id="{0219C4FC-2CB5-427F-9F33-A5834892D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01217" y="449208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42">
              <a:extLst>
                <a:ext uri="{FF2B5EF4-FFF2-40B4-BE49-F238E27FC236}">
                  <a16:creationId xmlns:a16="http://schemas.microsoft.com/office/drawing/2014/main" id="{5FBF0933-FF5E-4321-8D3C-7413462845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71778" y="451901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43">
              <a:extLst>
                <a:ext uri="{FF2B5EF4-FFF2-40B4-BE49-F238E27FC236}">
                  <a16:creationId xmlns:a16="http://schemas.microsoft.com/office/drawing/2014/main" id="{2E6D589C-D9A5-4C27-BC99-0C8709125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8847" y="452227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44">
              <a:extLst>
                <a:ext uri="{FF2B5EF4-FFF2-40B4-BE49-F238E27FC236}">
                  <a16:creationId xmlns:a16="http://schemas.microsoft.com/office/drawing/2014/main" id="{3AAE79CE-A9F5-4091-9EDD-9AF18D24C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7356" y="451901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45">
              <a:extLst>
                <a:ext uri="{FF2B5EF4-FFF2-40B4-BE49-F238E27FC236}">
                  <a16:creationId xmlns:a16="http://schemas.microsoft.com/office/drawing/2014/main" id="{CE22994F-D03D-486A-94FA-E2E9600B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7377" y="452472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8">
              <a:extLst>
                <a:ext uri="{FF2B5EF4-FFF2-40B4-BE49-F238E27FC236}">
                  <a16:creationId xmlns:a16="http://schemas.microsoft.com/office/drawing/2014/main" id="{56F69BEC-67A6-49BE-A79B-DEA26A0E3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32868" y="44827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8">
              <a:extLst>
                <a:ext uri="{FF2B5EF4-FFF2-40B4-BE49-F238E27FC236}">
                  <a16:creationId xmlns:a16="http://schemas.microsoft.com/office/drawing/2014/main" id="{88D8A28F-787E-49C5-9C34-A45005933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617" y="404488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06">
              <a:extLst>
                <a:ext uri="{FF2B5EF4-FFF2-40B4-BE49-F238E27FC236}">
                  <a16:creationId xmlns:a16="http://schemas.microsoft.com/office/drawing/2014/main" id="{B53BF6C7-F3D6-4D39-982E-0DFCD298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99" y="42593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20">
              <a:extLst>
                <a:ext uri="{FF2B5EF4-FFF2-40B4-BE49-F238E27FC236}">
                  <a16:creationId xmlns:a16="http://schemas.microsoft.com/office/drawing/2014/main" id="{F3A1BAD8-46B2-4396-90A4-64A57678D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3123" y="4145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20">
              <a:extLst>
                <a:ext uri="{FF2B5EF4-FFF2-40B4-BE49-F238E27FC236}">
                  <a16:creationId xmlns:a16="http://schemas.microsoft.com/office/drawing/2014/main" id="{F125F85A-F814-477D-8262-DFECF4A83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5006" y="415381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25">
              <a:extLst>
                <a:ext uri="{FF2B5EF4-FFF2-40B4-BE49-F238E27FC236}">
                  <a16:creationId xmlns:a16="http://schemas.microsoft.com/office/drawing/2014/main" id="{53C51890-08DF-4F68-9B7D-A45FCB585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34269" y="443327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37">
              <a:extLst>
                <a:ext uri="{FF2B5EF4-FFF2-40B4-BE49-F238E27FC236}">
                  <a16:creationId xmlns:a16="http://schemas.microsoft.com/office/drawing/2014/main" id="{EB408F99-70FB-45E9-88B0-285350808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866" y="416564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">
              <a:extLst>
                <a:ext uri="{FF2B5EF4-FFF2-40B4-BE49-F238E27FC236}">
                  <a16:creationId xmlns:a16="http://schemas.microsoft.com/office/drawing/2014/main" id="{76738844-B284-4A1A-9BB9-1C78E5437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9087" y="4392994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05">
              <a:extLst>
                <a:ext uri="{FF2B5EF4-FFF2-40B4-BE49-F238E27FC236}">
                  <a16:creationId xmlns:a16="http://schemas.microsoft.com/office/drawing/2014/main" id="{78AF8CED-F114-4A7F-9EAA-D7737BCE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4237" y="419832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06">
              <a:extLst>
                <a:ext uri="{FF2B5EF4-FFF2-40B4-BE49-F238E27FC236}">
                  <a16:creationId xmlns:a16="http://schemas.microsoft.com/office/drawing/2014/main" id="{81F4134F-0B75-4813-893C-1EFF16A2F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5763" y="415291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07">
              <a:extLst>
                <a:ext uri="{FF2B5EF4-FFF2-40B4-BE49-F238E27FC236}">
                  <a16:creationId xmlns:a16="http://schemas.microsoft.com/office/drawing/2014/main" id="{407BA83B-BDC4-46FA-A643-0A46519AC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63638" y="422961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08">
              <a:extLst>
                <a:ext uri="{FF2B5EF4-FFF2-40B4-BE49-F238E27FC236}">
                  <a16:creationId xmlns:a16="http://schemas.microsoft.com/office/drawing/2014/main" id="{F0C37DE0-0363-410F-A6E2-30007F3EC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8990" y="416515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09">
              <a:extLst>
                <a:ext uri="{FF2B5EF4-FFF2-40B4-BE49-F238E27FC236}">
                  <a16:creationId xmlns:a16="http://schemas.microsoft.com/office/drawing/2014/main" id="{E6F9E65F-176D-43BE-87C4-FBC65C1CD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40505" y="419780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10">
              <a:extLst>
                <a:ext uri="{FF2B5EF4-FFF2-40B4-BE49-F238E27FC236}">
                  <a16:creationId xmlns:a16="http://schemas.microsoft.com/office/drawing/2014/main" id="{4EAB9AD4-661B-47AE-B073-C1A9F8BE5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7174" y="417016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11">
              <a:extLst>
                <a:ext uri="{FF2B5EF4-FFF2-40B4-BE49-F238E27FC236}">
                  <a16:creationId xmlns:a16="http://schemas.microsoft.com/office/drawing/2014/main" id="{DBBC46DC-42BB-4694-9526-8BA648571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72304" y="418066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12">
              <a:extLst>
                <a:ext uri="{FF2B5EF4-FFF2-40B4-BE49-F238E27FC236}">
                  <a16:creationId xmlns:a16="http://schemas.microsoft.com/office/drawing/2014/main" id="{54395EF3-155B-4EFF-B95A-F92A74FC0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7475" y="416841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22">
              <a:extLst>
                <a:ext uri="{FF2B5EF4-FFF2-40B4-BE49-F238E27FC236}">
                  <a16:creationId xmlns:a16="http://schemas.microsoft.com/office/drawing/2014/main" id="{66171B31-CAD6-482C-A77B-42135D408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7460" y="448270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30">
              <a:extLst>
                <a:ext uri="{FF2B5EF4-FFF2-40B4-BE49-F238E27FC236}">
                  <a16:creationId xmlns:a16="http://schemas.microsoft.com/office/drawing/2014/main" id="{CF2FFA42-E251-47CD-9B07-E14AB1716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5652" y="448596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31">
              <a:extLst>
                <a:ext uri="{FF2B5EF4-FFF2-40B4-BE49-F238E27FC236}">
                  <a16:creationId xmlns:a16="http://schemas.microsoft.com/office/drawing/2014/main" id="{E0179420-5731-458F-B4C1-F9643AD30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9079" y="446923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32">
              <a:extLst>
                <a:ext uri="{FF2B5EF4-FFF2-40B4-BE49-F238E27FC236}">
                  <a16:creationId xmlns:a16="http://schemas.microsoft.com/office/drawing/2014/main" id="{CAC9BD3C-759D-4A6C-BE6A-DE195B7FD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45566" y="450894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34">
              <a:extLst>
                <a:ext uri="{FF2B5EF4-FFF2-40B4-BE49-F238E27FC236}">
                  <a16:creationId xmlns:a16="http://schemas.microsoft.com/office/drawing/2014/main" id="{821D69E2-9C40-4B03-BD90-461F86EA53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41863" y="451491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35">
              <a:extLst>
                <a:ext uri="{FF2B5EF4-FFF2-40B4-BE49-F238E27FC236}">
                  <a16:creationId xmlns:a16="http://schemas.microsoft.com/office/drawing/2014/main" id="{14A067AA-4049-4252-955A-09AB6E163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03010" y="448758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41">
              <a:extLst>
                <a:ext uri="{FF2B5EF4-FFF2-40B4-BE49-F238E27FC236}">
                  <a16:creationId xmlns:a16="http://schemas.microsoft.com/office/drawing/2014/main" id="{D492653B-CD03-487E-817C-C7ABD08ED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70370" y="44713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91">
              <a:extLst>
                <a:ext uri="{FF2B5EF4-FFF2-40B4-BE49-F238E27FC236}">
                  <a16:creationId xmlns:a16="http://schemas.microsoft.com/office/drawing/2014/main" id="{A8A7DA15-ECD2-40DC-B47A-8DFEF8662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4291" y="422837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92">
              <a:extLst>
                <a:ext uri="{FF2B5EF4-FFF2-40B4-BE49-F238E27FC236}">
                  <a16:creationId xmlns:a16="http://schemas.microsoft.com/office/drawing/2014/main" id="{5270AE32-C036-4ABA-A28A-8BDF16A34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8412" y="41651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93">
              <a:extLst>
                <a:ext uri="{FF2B5EF4-FFF2-40B4-BE49-F238E27FC236}">
                  <a16:creationId xmlns:a16="http://schemas.microsoft.com/office/drawing/2014/main" id="{BD78EB4C-3276-473A-8AAC-2AA6DEEC8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34050" y="418756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94">
              <a:extLst>
                <a:ext uri="{FF2B5EF4-FFF2-40B4-BE49-F238E27FC236}">
                  <a16:creationId xmlns:a16="http://schemas.microsoft.com/office/drawing/2014/main" id="{4C4AD0D0-79C3-4D58-9028-2B957623D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0857" y="422599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95">
              <a:extLst>
                <a:ext uri="{FF2B5EF4-FFF2-40B4-BE49-F238E27FC236}">
                  <a16:creationId xmlns:a16="http://schemas.microsoft.com/office/drawing/2014/main" id="{BFCD6DC4-AF58-4A64-8DCB-5BD58DFA1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03226" y="41700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96">
              <a:extLst>
                <a:ext uri="{FF2B5EF4-FFF2-40B4-BE49-F238E27FC236}">
                  <a16:creationId xmlns:a16="http://schemas.microsoft.com/office/drawing/2014/main" id="{ECE83EA9-F58D-452D-B8FD-6893B61C7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1633" y="417662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97">
              <a:extLst>
                <a:ext uri="{FF2B5EF4-FFF2-40B4-BE49-F238E27FC236}">
                  <a16:creationId xmlns:a16="http://schemas.microsoft.com/office/drawing/2014/main" id="{0E47C341-DBCD-4B50-BA3E-BA1766E8F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5301" y="417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98">
              <a:extLst>
                <a:ext uri="{FF2B5EF4-FFF2-40B4-BE49-F238E27FC236}">
                  <a16:creationId xmlns:a16="http://schemas.microsoft.com/office/drawing/2014/main" id="{77E5DE6C-50A8-421E-9A34-E9122E2D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6893" y="417907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99">
              <a:extLst>
                <a:ext uri="{FF2B5EF4-FFF2-40B4-BE49-F238E27FC236}">
                  <a16:creationId xmlns:a16="http://schemas.microsoft.com/office/drawing/2014/main" id="{56DC8E20-D76C-4E6D-8346-4BBCB80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90078" y="417906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00">
              <a:extLst>
                <a:ext uri="{FF2B5EF4-FFF2-40B4-BE49-F238E27FC236}">
                  <a16:creationId xmlns:a16="http://schemas.microsoft.com/office/drawing/2014/main" id="{9F8FBEA6-0AAC-4A0C-9D6A-BF5F5BB30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42426" y="417906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01">
              <a:extLst>
                <a:ext uri="{FF2B5EF4-FFF2-40B4-BE49-F238E27FC236}">
                  <a16:creationId xmlns:a16="http://schemas.microsoft.com/office/drawing/2014/main" id="{F48C8948-1728-44FC-AB88-5BF4099A8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9639" y="418559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04">
              <a:extLst>
                <a:ext uri="{FF2B5EF4-FFF2-40B4-BE49-F238E27FC236}">
                  <a16:creationId xmlns:a16="http://schemas.microsoft.com/office/drawing/2014/main" id="{3C00F0D0-A2FD-432B-A5AA-424BCFD3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8990" y="424238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13">
              <a:extLst>
                <a:ext uri="{FF2B5EF4-FFF2-40B4-BE49-F238E27FC236}">
                  <a16:creationId xmlns:a16="http://schemas.microsoft.com/office/drawing/2014/main" id="{BDC2CC1B-9413-40CD-9802-397011A62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7211" y="424027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14">
              <a:extLst>
                <a:ext uri="{FF2B5EF4-FFF2-40B4-BE49-F238E27FC236}">
                  <a16:creationId xmlns:a16="http://schemas.microsoft.com/office/drawing/2014/main" id="{6C92AAFB-3AC6-4FC4-92F0-AB55F797D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83665" y="424027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15">
              <a:extLst>
                <a:ext uri="{FF2B5EF4-FFF2-40B4-BE49-F238E27FC236}">
                  <a16:creationId xmlns:a16="http://schemas.microsoft.com/office/drawing/2014/main" id="{7F22BDEC-7BA5-40F9-84C0-1BDC961F6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6519" y="424598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20">
              <a:extLst>
                <a:ext uri="{FF2B5EF4-FFF2-40B4-BE49-F238E27FC236}">
                  <a16:creationId xmlns:a16="http://schemas.microsoft.com/office/drawing/2014/main" id="{A3525B15-C557-4F40-9185-EF5241262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7231" y="440319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21">
              <a:extLst>
                <a:ext uri="{FF2B5EF4-FFF2-40B4-BE49-F238E27FC236}">
                  <a16:creationId xmlns:a16="http://schemas.microsoft.com/office/drawing/2014/main" id="{72DC9B9F-0878-4A41-AAB5-5A1EC70EB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93080" y="442641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25">
              <a:extLst>
                <a:ext uri="{FF2B5EF4-FFF2-40B4-BE49-F238E27FC236}">
                  <a16:creationId xmlns:a16="http://schemas.microsoft.com/office/drawing/2014/main" id="{32E9E717-B03F-444F-AFA5-15812F309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9094" y="454107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26">
              <a:extLst>
                <a:ext uri="{FF2B5EF4-FFF2-40B4-BE49-F238E27FC236}">
                  <a16:creationId xmlns:a16="http://schemas.microsoft.com/office/drawing/2014/main" id="{5D756BA2-03B8-40F6-9169-BC3709C2A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5906" y="4433388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27">
              <a:extLst>
                <a:ext uri="{FF2B5EF4-FFF2-40B4-BE49-F238E27FC236}">
                  <a16:creationId xmlns:a16="http://schemas.microsoft.com/office/drawing/2014/main" id="{42BD4CAB-3F28-4236-8BFB-FBF5C61D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0690" y="44333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28">
              <a:extLst>
                <a:ext uri="{FF2B5EF4-FFF2-40B4-BE49-F238E27FC236}">
                  <a16:creationId xmlns:a16="http://schemas.microsoft.com/office/drawing/2014/main" id="{4964135B-83FA-4752-B51F-4CFD602E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7880" y="453227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29">
              <a:extLst>
                <a:ext uri="{FF2B5EF4-FFF2-40B4-BE49-F238E27FC236}">
                  <a16:creationId xmlns:a16="http://schemas.microsoft.com/office/drawing/2014/main" id="{F3C3490C-C80D-4EBD-B0FF-3442D00A2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5676" y="443665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33">
              <a:extLst>
                <a:ext uri="{FF2B5EF4-FFF2-40B4-BE49-F238E27FC236}">
                  <a16:creationId xmlns:a16="http://schemas.microsoft.com/office/drawing/2014/main" id="{753BA736-C0F4-4347-A2C2-8E04EE964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2492" y="4445628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36">
              <a:extLst>
                <a:ext uri="{FF2B5EF4-FFF2-40B4-BE49-F238E27FC236}">
                  <a16:creationId xmlns:a16="http://schemas.microsoft.com/office/drawing/2014/main" id="{CF428053-E04E-4393-A359-CA6B3A215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498" y="449493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37">
              <a:extLst>
                <a:ext uri="{FF2B5EF4-FFF2-40B4-BE49-F238E27FC236}">
                  <a16:creationId xmlns:a16="http://schemas.microsoft.com/office/drawing/2014/main" id="{D13AE202-2FC6-43BE-A627-885299B6C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3708" y="446113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8">
              <a:extLst>
                <a:ext uri="{FF2B5EF4-FFF2-40B4-BE49-F238E27FC236}">
                  <a16:creationId xmlns:a16="http://schemas.microsoft.com/office/drawing/2014/main" id="{C5E6661C-2D64-4582-9DE2-BB12642A7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81151" y="4463581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40">
              <a:extLst>
                <a:ext uri="{FF2B5EF4-FFF2-40B4-BE49-F238E27FC236}">
                  <a16:creationId xmlns:a16="http://schemas.microsoft.com/office/drawing/2014/main" id="{C23ABE2D-B41B-40A7-A361-A53B37AFB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60690" y="4473372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42">
              <a:extLst>
                <a:ext uri="{FF2B5EF4-FFF2-40B4-BE49-F238E27FC236}">
                  <a16:creationId xmlns:a16="http://schemas.microsoft.com/office/drawing/2014/main" id="{CE3296F5-7A30-4DB9-B08F-524BDDEB1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1251" y="4500301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25">
              <a:extLst>
                <a:ext uri="{FF2B5EF4-FFF2-40B4-BE49-F238E27FC236}">
                  <a16:creationId xmlns:a16="http://schemas.microsoft.com/office/drawing/2014/main" id="{DABAC787-1EC4-4F31-A114-BECB168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93742" y="453408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37">
              <a:extLst>
                <a:ext uri="{FF2B5EF4-FFF2-40B4-BE49-F238E27FC236}">
                  <a16:creationId xmlns:a16="http://schemas.microsoft.com/office/drawing/2014/main" id="{4EBBFFB4-01C2-4163-BD3E-C91FBC054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21339" y="421864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56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hemianVTI">
  <a:themeElements>
    <a:clrScheme name="AnalogousFromRegularSeedRightStep">
      <a:dk1>
        <a:srgbClr val="000000"/>
      </a:dk1>
      <a:lt1>
        <a:srgbClr val="FFFFFF"/>
      </a:lt1>
      <a:dk2>
        <a:srgbClr val="412435"/>
      </a:dk2>
      <a:lt2>
        <a:srgbClr val="E2E8E3"/>
      </a:lt2>
      <a:accent1>
        <a:srgbClr val="E729B8"/>
      </a:accent1>
      <a:accent2>
        <a:srgbClr val="D51757"/>
      </a:accent2>
      <a:accent3>
        <a:srgbClr val="E73829"/>
      </a:accent3>
      <a:accent4>
        <a:srgbClr val="D57517"/>
      </a:accent4>
      <a:accent5>
        <a:srgbClr val="B1A51F"/>
      </a:accent5>
      <a:accent6>
        <a:srgbClr val="7DB213"/>
      </a:accent6>
      <a:hlink>
        <a:srgbClr val="31944A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webextensions/webextension1.xml><?xml version="1.0" encoding="utf-8"?>
<we:webextension xmlns:we="http://schemas.microsoft.com/office/webextensions/webextension/2010/11" id="{0F08EDB2-1F83-4B4F-AE15-17C4FD6BA5E7}">
  <we:reference id="wa104381526" version="1.0.0.2" store="en-US" storeType="OMEX"/>
  <we:alternateReferences>
    <we:reference id="WA104381526" version="1.0.0.2" store="WA104381526" storeType="OMEX"/>
  </we:alternateReferences>
  <we:properties>
    <we:property name="FormID" value="&quot;CUO2vqoEnECtbrNQ3fGRQaeNdzGeR-tCpHndNJi4VLBURUVLU0FPWDlaMThaNzFVV0EwWThYUUxIUC4u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451</Words>
  <Application>Microsoft Office PowerPoint</Application>
  <PresentationFormat>Widescreen</PresentationFormat>
  <Paragraphs>28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Modern Love</vt:lpstr>
      <vt:lpstr>BohemianVTI</vt:lpstr>
      <vt:lpstr>Asking Questions: Inspire Higher-Level Thinking and Foster Cultural Responsiveness</vt:lpstr>
      <vt:lpstr>The Art of Asking Questions</vt:lpstr>
      <vt:lpstr>PowerPoint Presentation</vt:lpstr>
      <vt:lpstr>Bloom’s Taxonomy</vt:lpstr>
      <vt:lpstr>NAYEC Webinar Series</vt:lpstr>
      <vt:lpstr>“Inspiring Higher-Level Thinking in Young Children.”</vt:lpstr>
      <vt:lpstr>Final Training Steps</vt:lpstr>
      <vt:lpstr>PowerPoint Presentation</vt:lpstr>
      <vt:lpstr>“Our greatest natural resource is the minds of our children.”  Walt Disney  THE 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Questions: Inspire Higher-Level Thinking and Foster Cultural Responsiveness</dc:title>
  <dc:creator>Kristin Ruckle</dc:creator>
  <cp:lastModifiedBy>Kristin Ruckle</cp:lastModifiedBy>
  <cp:revision>2</cp:revision>
  <dcterms:created xsi:type="dcterms:W3CDTF">2021-07-14T17:46:22Z</dcterms:created>
  <dcterms:modified xsi:type="dcterms:W3CDTF">2022-03-24T20:01:42Z</dcterms:modified>
</cp:coreProperties>
</file>