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webextensions/webextension1.xml" ContentType="application/vnd.ms-office.webextension+xml"/>
  <Override PartName="/ppt/webextensions/webextension2.xml" ContentType="application/vnd.ms-office.webextension+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webextensions/webextension3.xml" ContentType="application/vnd.ms-office.webextension+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1" r:id="rId4"/>
    <p:sldId id="274" r:id="rId5"/>
    <p:sldId id="276" r:id="rId6"/>
    <p:sldId id="268" r:id="rId7"/>
    <p:sldId id="260" r:id="rId8"/>
    <p:sldId id="261" r:id="rId9"/>
    <p:sldId id="277" r:id="rId10"/>
    <p:sldId id="272" r:id="rId11"/>
    <p:sldId id="263" r:id="rId12"/>
    <p:sldId id="264" r:id="rId13"/>
    <p:sldId id="278" r:id="rId14"/>
    <p:sldId id="279" r:id="rId15"/>
    <p:sldId id="273" r:id="rId16"/>
    <p:sldId id="267" r:id="rId17"/>
    <p:sldId id="269" r:id="rId18"/>
    <p:sldId id="270" r:id="rId19"/>
    <p:sldId id="271" r:id="rId20"/>
    <p:sldId id="282" r:id="rId21"/>
    <p:sldId id="275" r:id="rId22"/>
    <p:sldId id="266"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52DBE-89FC-4ED6-95F2-023B64F84150}" v="6" dt="2021-07-29T20:13:11.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 Ruckle" userId="31778da7-479e-42eb-a479-dd3498b854b0" providerId="ADAL" clId="{2A652DBE-89FC-4ED6-95F2-023B64F84150}"/>
    <pc:docChg chg="modSld">
      <pc:chgData name="Kristin Ruckle" userId="31778da7-479e-42eb-a479-dd3498b854b0" providerId="ADAL" clId="{2A652DBE-89FC-4ED6-95F2-023B64F84150}" dt="2021-07-29T20:11:16.442" v="0" actId="20577"/>
      <pc:docMkLst>
        <pc:docMk/>
      </pc:docMkLst>
      <pc:sldChg chg="modSp">
        <pc:chgData name="Kristin Ruckle" userId="31778da7-479e-42eb-a479-dd3498b854b0" providerId="ADAL" clId="{2A652DBE-89FC-4ED6-95F2-023B64F84150}" dt="2021-07-29T20:11:16.442" v="0" actId="20577"/>
        <pc:sldMkLst>
          <pc:docMk/>
          <pc:sldMk cId="1791833844" sldId="263"/>
        </pc:sldMkLst>
        <pc:spChg chg="mod">
          <ac:chgData name="Kristin Ruckle" userId="31778da7-479e-42eb-a479-dd3498b854b0" providerId="ADAL" clId="{2A652DBE-89FC-4ED6-95F2-023B64F84150}" dt="2021-07-29T20:11:16.442" v="0" actId="20577"/>
          <ac:spMkLst>
            <pc:docMk/>
            <pc:sldMk cId="1791833844" sldId="263"/>
            <ac:spMk id="3" creationId="{B9FBB20E-DA57-44E7-AD2E-605BD36F670E}"/>
          </ac:spMkLst>
        </pc:spChg>
      </pc:sldChg>
    </pc:docChg>
  </pc:docChgLst>
  <pc:docChgLst>
    <pc:chgData name="Kristin Ruckle" userId="31778da7-479e-42eb-a479-dd3498b854b0" providerId="ADAL" clId="{0CE2247A-E19A-4295-B3BA-62241ACD1111}"/>
    <pc:docChg chg="undo redo custSel addSld delSld modSld sldOrd">
      <pc:chgData name="Kristin Ruckle" userId="31778da7-479e-42eb-a479-dd3498b854b0" providerId="ADAL" clId="{0CE2247A-E19A-4295-B3BA-62241ACD1111}" dt="2021-06-10T16:58:49.558" v="5118" actId="20577"/>
      <pc:docMkLst>
        <pc:docMk/>
      </pc:docMkLst>
      <pc:sldChg chg="modSp del mod modAnim">
        <pc:chgData name="Kristin Ruckle" userId="31778da7-479e-42eb-a479-dd3498b854b0" providerId="ADAL" clId="{0CE2247A-E19A-4295-B3BA-62241ACD1111}" dt="2021-06-10T14:25:07.783" v="4881" actId="2696"/>
        <pc:sldMkLst>
          <pc:docMk/>
          <pc:sldMk cId="386393708" sldId="259"/>
        </pc:sldMkLst>
        <pc:picChg chg="mod">
          <ac:chgData name="Kristin Ruckle" userId="31778da7-479e-42eb-a479-dd3498b854b0" providerId="ADAL" clId="{0CE2247A-E19A-4295-B3BA-62241ACD1111}" dt="2021-06-08T19:58:34.935" v="189" actId="14100"/>
          <ac:picMkLst>
            <pc:docMk/>
            <pc:sldMk cId="386393708" sldId="259"/>
            <ac:picMk id="5" creationId="{87794DD7-A09F-40C8-8E02-43003DAEF02C}"/>
          </ac:picMkLst>
        </pc:picChg>
      </pc:sldChg>
      <pc:sldChg chg="modSp mod modAnim">
        <pc:chgData name="Kristin Ruckle" userId="31778da7-479e-42eb-a479-dd3498b854b0" providerId="ADAL" clId="{0CE2247A-E19A-4295-B3BA-62241ACD1111}" dt="2021-06-09T16:11:58.654" v="2451" actId="255"/>
        <pc:sldMkLst>
          <pc:docMk/>
          <pc:sldMk cId="203027160" sldId="260"/>
        </pc:sldMkLst>
        <pc:spChg chg="mod">
          <ac:chgData name="Kristin Ruckle" userId="31778da7-479e-42eb-a479-dd3498b854b0" providerId="ADAL" clId="{0CE2247A-E19A-4295-B3BA-62241ACD1111}" dt="2021-06-08T19:55:56.459" v="17" actId="20577"/>
          <ac:spMkLst>
            <pc:docMk/>
            <pc:sldMk cId="203027160" sldId="260"/>
            <ac:spMk id="2" creationId="{8E7DBF8B-2085-4A79-B427-8E4BAB30CDCC}"/>
          </ac:spMkLst>
        </pc:spChg>
        <pc:spChg chg="mod">
          <ac:chgData name="Kristin Ruckle" userId="31778da7-479e-42eb-a479-dd3498b854b0" providerId="ADAL" clId="{0CE2247A-E19A-4295-B3BA-62241ACD1111}" dt="2021-06-09T16:11:58.654" v="2451" actId="255"/>
          <ac:spMkLst>
            <pc:docMk/>
            <pc:sldMk cId="203027160" sldId="260"/>
            <ac:spMk id="3" creationId="{5E92EF4D-4995-42FE-9C3D-7280E1092D7B}"/>
          </ac:spMkLst>
        </pc:spChg>
      </pc:sldChg>
      <pc:sldChg chg="new del">
        <pc:chgData name="Kristin Ruckle" userId="31778da7-479e-42eb-a479-dd3498b854b0" providerId="ADAL" clId="{0CE2247A-E19A-4295-B3BA-62241ACD1111}" dt="2021-06-08T19:50:29.250" v="1" actId="2696"/>
        <pc:sldMkLst>
          <pc:docMk/>
          <pc:sldMk cId="70756338" sldId="261"/>
        </pc:sldMkLst>
      </pc:sldChg>
      <pc:sldChg chg="addSp delSp modSp new mod modAnim">
        <pc:chgData name="Kristin Ruckle" userId="31778da7-479e-42eb-a479-dd3498b854b0" providerId="ADAL" clId="{0CE2247A-E19A-4295-B3BA-62241ACD1111}" dt="2021-06-10T13:23:59.469" v="4661" actId="20577"/>
        <pc:sldMkLst>
          <pc:docMk/>
          <pc:sldMk cId="1758270073" sldId="261"/>
        </pc:sldMkLst>
        <pc:spChg chg="mod">
          <ac:chgData name="Kristin Ruckle" userId="31778da7-479e-42eb-a479-dd3498b854b0" providerId="ADAL" clId="{0CE2247A-E19A-4295-B3BA-62241ACD1111}" dt="2021-06-08T20:17:10.018" v="715" actId="255"/>
          <ac:spMkLst>
            <pc:docMk/>
            <pc:sldMk cId="1758270073" sldId="261"/>
            <ac:spMk id="2" creationId="{B28105D7-5B4D-4EC5-8643-40AB850429FE}"/>
          </ac:spMkLst>
        </pc:spChg>
        <pc:spChg chg="mod">
          <ac:chgData name="Kristin Ruckle" userId="31778da7-479e-42eb-a479-dd3498b854b0" providerId="ADAL" clId="{0CE2247A-E19A-4295-B3BA-62241ACD1111}" dt="2021-06-08T20:14:48.332" v="462" actId="255"/>
          <ac:spMkLst>
            <pc:docMk/>
            <pc:sldMk cId="1758270073" sldId="261"/>
            <ac:spMk id="3" creationId="{DB46B38D-7025-41B3-A7A5-B2C3B44E2E6B}"/>
          </ac:spMkLst>
        </pc:spChg>
        <pc:spChg chg="del">
          <ac:chgData name="Kristin Ruckle" userId="31778da7-479e-42eb-a479-dd3498b854b0" providerId="ADAL" clId="{0CE2247A-E19A-4295-B3BA-62241ACD1111}" dt="2021-06-08T20:14:33.577" v="461" actId="22"/>
          <ac:spMkLst>
            <pc:docMk/>
            <pc:sldMk cId="1758270073" sldId="261"/>
            <ac:spMk id="4" creationId="{EC32F860-EDC5-4642-9C88-67D5D76C158E}"/>
          </ac:spMkLst>
        </pc:spChg>
        <pc:spChg chg="add mod">
          <ac:chgData name="Kristin Ruckle" userId="31778da7-479e-42eb-a479-dd3498b854b0" providerId="ADAL" clId="{0CE2247A-E19A-4295-B3BA-62241ACD1111}" dt="2021-06-10T13:23:59.469" v="4661" actId="20577"/>
          <ac:spMkLst>
            <pc:docMk/>
            <pc:sldMk cId="1758270073" sldId="261"/>
            <ac:spMk id="7" creationId="{56E1D69D-5AC6-430A-987A-4367FD9077DB}"/>
          </ac:spMkLst>
        </pc:spChg>
        <pc:picChg chg="add mod ord">
          <ac:chgData name="Kristin Ruckle" userId="31778da7-479e-42eb-a479-dd3498b854b0" providerId="ADAL" clId="{0CE2247A-E19A-4295-B3BA-62241ACD1111}" dt="2021-06-08T20:14:52.565" v="463" actId="1076"/>
          <ac:picMkLst>
            <pc:docMk/>
            <pc:sldMk cId="1758270073" sldId="261"/>
            <ac:picMk id="6" creationId="{79F8C006-E25D-4DF5-B366-0E0DF4832F49}"/>
          </ac:picMkLst>
        </pc:picChg>
      </pc:sldChg>
      <pc:sldChg chg="modSp new del mod">
        <pc:chgData name="Kristin Ruckle" userId="31778da7-479e-42eb-a479-dd3498b854b0" providerId="ADAL" clId="{0CE2247A-E19A-4295-B3BA-62241ACD1111}" dt="2021-06-08T20:11:52.419" v="343" actId="2696"/>
        <pc:sldMkLst>
          <pc:docMk/>
          <pc:sldMk cId="3523787081" sldId="261"/>
        </pc:sldMkLst>
        <pc:spChg chg="mod">
          <ac:chgData name="Kristin Ruckle" userId="31778da7-479e-42eb-a479-dd3498b854b0" providerId="ADAL" clId="{0CE2247A-E19A-4295-B3BA-62241ACD1111}" dt="2021-06-08T20:09:36.080" v="342" actId="20577"/>
          <ac:spMkLst>
            <pc:docMk/>
            <pc:sldMk cId="3523787081" sldId="261"/>
            <ac:spMk id="2" creationId="{7F818B37-CFCC-4805-BBF9-D4F2CA63AD8E}"/>
          </ac:spMkLst>
        </pc:spChg>
      </pc:sldChg>
      <pc:sldChg chg="addSp delSp modSp new del mod delAnim modAnim">
        <pc:chgData name="Kristin Ruckle" userId="31778da7-479e-42eb-a479-dd3498b854b0" providerId="ADAL" clId="{0CE2247A-E19A-4295-B3BA-62241ACD1111}" dt="2021-06-10T14:31:01.157" v="4911" actId="2696"/>
        <pc:sldMkLst>
          <pc:docMk/>
          <pc:sldMk cId="2407883432" sldId="262"/>
        </pc:sldMkLst>
        <pc:spChg chg="mod">
          <ac:chgData name="Kristin Ruckle" userId="31778da7-479e-42eb-a479-dd3498b854b0" providerId="ADAL" clId="{0CE2247A-E19A-4295-B3BA-62241ACD1111}" dt="2021-06-08T21:07:23.234" v="1024" actId="14100"/>
          <ac:spMkLst>
            <pc:docMk/>
            <pc:sldMk cId="2407883432" sldId="262"/>
            <ac:spMk id="2" creationId="{FB26A74D-C3BC-4C05-ACF7-EB43F086D6AB}"/>
          </ac:spMkLst>
        </pc:spChg>
        <pc:spChg chg="del">
          <ac:chgData name="Kristin Ruckle" userId="31778da7-479e-42eb-a479-dd3498b854b0" providerId="ADAL" clId="{0CE2247A-E19A-4295-B3BA-62241ACD1111}" dt="2021-06-08T21:04:40.615" v="803"/>
          <ac:spMkLst>
            <pc:docMk/>
            <pc:sldMk cId="2407883432" sldId="262"/>
            <ac:spMk id="3" creationId="{550C66D2-4DB6-4F08-A6B0-35CF7F402E3C}"/>
          </ac:spMkLst>
        </pc:spChg>
        <pc:spChg chg="mod">
          <ac:chgData name="Kristin Ruckle" userId="31778da7-479e-42eb-a479-dd3498b854b0" providerId="ADAL" clId="{0CE2247A-E19A-4295-B3BA-62241ACD1111}" dt="2021-06-08T21:12:24.199" v="1038" actId="1076"/>
          <ac:spMkLst>
            <pc:docMk/>
            <pc:sldMk cId="2407883432" sldId="262"/>
            <ac:spMk id="4" creationId="{058D06C1-3F74-44AD-99C3-913736E0E5F2}"/>
          </ac:spMkLst>
        </pc:spChg>
        <pc:spChg chg="add del mod">
          <ac:chgData name="Kristin Ruckle" userId="31778da7-479e-42eb-a479-dd3498b854b0" providerId="ADAL" clId="{0CE2247A-E19A-4295-B3BA-62241ACD1111}" dt="2021-06-08T21:12:10.912" v="1033"/>
          <ac:spMkLst>
            <pc:docMk/>
            <pc:sldMk cId="2407883432" sldId="262"/>
            <ac:spMk id="7" creationId="{EE865E6E-C5D8-4683-A7C6-491475C2A2E6}"/>
          </ac:spMkLst>
        </pc:spChg>
        <pc:spChg chg="add del mod">
          <ac:chgData name="Kristin Ruckle" userId="31778da7-479e-42eb-a479-dd3498b854b0" providerId="ADAL" clId="{0CE2247A-E19A-4295-B3BA-62241ACD1111}" dt="2021-06-10T13:27:23.129" v="4663"/>
          <ac:spMkLst>
            <pc:docMk/>
            <pc:sldMk cId="2407883432" sldId="262"/>
            <ac:spMk id="10" creationId="{689F17E3-3008-4BE0-816A-67EB765CE1DE}"/>
          </ac:spMkLst>
        </pc:spChg>
        <pc:picChg chg="add del mod">
          <ac:chgData name="Kristin Ruckle" userId="31778da7-479e-42eb-a479-dd3498b854b0" providerId="ADAL" clId="{0CE2247A-E19A-4295-B3BA-62241ACD1111}" dt="2021-06-08T21:11:32.874" v="1032" actId="21"/>
          <ac:picMkLst>
            <pc:docMk/>
            <pc:sldMk cId="2407883432" sldId="262"/>
            <ac:picMk id="5" creationId="{72BCDF19-8E66-422E-95F0-0BFCFF79AA75}"/>
          </ac:picMkLst>
        </pc:picChg>
        <pc:picChg chg="add del mod">
          <ac:chgData name="Kristin Ruckle" userId="31778da7-479e-42eb-a479-dd3498b854b0" providerId="ADAL" clId="{0CE2247A-E19A-4295-B3BA-62241ACD1111}" dt="2021-06-10T13:26:30.068" v="4662" actId="21"/>
          <ac:picMkLst>
            <pc:docMk/>
            <pc:sldMk cId="2407883432" sldId="262"/>
            <ac:picMk id="8" creationId="{05122BEA-BEA5-4854-B3BB-8D66515E3A97}"/>
          </ac:picMkLst>
        </pc:picChg>
        <pc:picChg chg="add mod">
          <ac:chgData name="Kristin Ruckle" userId="31778da7-479e-42eb-a479-dd3498b854b0" providerId="ADAL" clId="{0CE2247A-E19A-4295-B3BA-62241ACD1111}" dt="2021-06-10T13:29:00.301" v="4669" actId="1076"/>
          <ac:picMkLst>
            <pc:docMk/>
            <pc:sldMk cId="2407883432" sldId="262"/>
            <ac:picMk id="11" creationId="{84536B8E-8136-472B-9D84-83A2E86925AB}"/>
          </ac:picMkLst>
        </pc:picChg>
      </pc:sldChg>
      <pc:sldChg chg="addSp modSp new mod modAnim">
        <pc:chgData name="Kristin Ruckle" userId="31778da7-479e-42eb-a479-dd3498b854b0" providerId="ADAL" clId="{0CE2247A-E19A-4295-B3BA-62241ACD1111}" dt="2021-06-09T15:41:07.138" v="2000" actId="688"/>
        <pc:sldMkLst>
          <pc:docMk/>
          <pc:sldMk cId="1791833844" sldId="263"/>
        </pc:sldMkLst>
        <pc:spChg chg="mod">
          <ac:chgData name="Kristin Ruckle" userId="31778da7-479e-42eb-a479-dd3498b854b0" providerId="ADAL" clId="{0CE2247A-E19A-4295-B3BA-62241ACD1111}" dt="2021-06-08T21:13:27.415" v="1057" actId="255"/>
          <ac:spMkLst>
            <pc:docMk/>
            <pc:sldMk cId="1791833844" sldId="263"/>
            <ac:spMk id="2" creationId="{5D6C8D22-DEA0-4E61-B6B7-2FBE6ED1DD53}"/>
          </ac:spMkLst>
        </pc:spChg>
        <pc:spChg chg="mod">
          <ac:chgData name="Kristin Ruckle" userId="31778da7-479e-42eb-a479-dd3498b854b0" providerId="ADAL" clId="{0CE2247A-E19A-4295-B3BA-62241ACD1111}" dt="2021-06-09T13:34:16.887" v="1578" actId="14100"/>
          <ac:spMkLst>
            <pc:docMk/>
            <pc:sldMk cId="1791833844" sldId="263"/>
            <ac:spMk id="3" creationId="{B9FBB20E-DA57-44E7-AD2E-605BD36F670E}"/>
          </ac:spMkLst>
        </pc:spChg>
        <pc:picChg chg="add mod">
          <ac:chgData name="Kristin Ruckle" userId="31778da7-479e-42eb-a479-dd3498b854b0" providerId="ADAL" clId="{0CE2247A-E19A-4295-B3BA-62241ACD1111}" dt="2021-06-09T14:13:28.897" v="1611" actId="1076"/>
          <ac:picMkLst>
            <pc:docMk/>
            <pc:sldMk cId="1791833844" sldId="263"/>
            <ac:picMk id="2050" creationId="{BE9CC664-AF7A-4C9B-98E3-ACA94BEFBD15}"/>
          </ac:picMkLst>
        </pc:picChg>
        <pc:picChg chg="add mod">
          <ac:chgData name="Kristin Ruckle" userId="31778da7-479e-42eb-a479-dd3498b854b0" providerId="ADAL" clId="{0CE2247A-E19A-4295-B3BA-62241ACD1111}" dt="2021-06-09T15:41:03.845" v="1999" actId="688"/>
          <ac:picMkLst>
            <pc:docMk/>
            <pc:sldMk cId="1791833844" sldId="263"/>
            <ac:picMk id="2052" creationId="{9F3D2BBF-65FF-4DBE-93AE-A6CF1B759DD0}"/>
          </ac:picMkLst>
        </pc:picChg>
        <pc:picChg chg="add mod">
          <ac:chgData name="Kristin Ruckle" userId="31778da7-479e-42eb-a479-dd3498b854b0" providerId="ADAL" clId="{0CE2247A-E19A-4295-B3BA-62241ACD1111}" dt="2021-06-09T15:41:07.138" v="2000" actId="688"/>
          <ac:picMkLst>
            <pc:docMk/>
            <pc:sldMk cId="1791833844" sldId="263"/>
            <ac:picMk id="2054" creationId="{552C2D81-AB0B-4DC0-96A5-CDF634FD983F}"/>
          </ac:picMkLst>
        </pc:picChg>
      </pc:sldChg>
      <pc:sldChg chg="addSp delSp modSp new mod delAnim modAnim">
        <pc:chgData name="Kristin Ruckle" userId="31778da7-479e-42eb-a479-dd3498b854b0" providerId="ADAL" clId="{0CE2247A-E19A-4295-B3BA-62241ACD1111}" dt="2021-06-10T14:44:03.429" v="4978"/>
        <pc:sldMkLst>
          <pc:docMk/>
          <pc:sldMk cId="208346866" sldId="264"/>
        </pc:sldMkLst>
        <pc:spChg chg="mod">
          <ac:chgData name="Kristin Ruckle" userId="31778da7-479e-42eb-a479-dd3498b854b0" providerId="ADAL" clId="{0CE2247A-E19A-4295-B3BA-62241ACD1111}" dt="2021-06-09T14:24:09.833" v="1657" actId="20577"/>
          <ac:spMkLst>
            <pc:docMk/>
            <pc:sldMk cId="208346866" sldId="264"/>
            <ac:spMk id="2" creationId="{B3B986BE-112E-4168-B580-2C286F631F3C}"/>
          </ac:spMkLst>
        </pc:spChg>
        <pc:spChg chg="mod">
          <ac:chgData name="Kristin Ruckle" userId="31778da7-479e-42eb-a479-dd3498b854b0" providerId="ADAL" clId="{0CE2247A-E19A-4295-B3BA-62241ACD1111}" dt="2021-06-10T14:40:26.135" v="4946" actId="255"/>
          <ac:spMkLst>
            <pc:docMk/>
            <pc:sldMk cId="208346866" sldId="264"/>
            <ac:spMk id="3" creationId="{77C8FF20-6D11-4649-A13C-E5E333D30294}"/>
          </ac:spMkLst>
        </pc:spChg>
        <pc:spChg chg="add del mod">
          <ac:chgData name="Kristin Ruckle" userId="31778da7-479e-42eb-a479-dd3498b854b0" providerId="ADAL" clId="{0CE2247A-E19A-4295-B3BA-62241ACD1111}" dt="2021-06-10T14:36:41.926" v="4934" actId="21"/>
          <ac:spMkLst>
            <pc:docMk/>
            <pc:sldMk cId="208346866" sldId="264"/>
            <ac:spMk id="5" creationId="{DEB2A685-C13C-4525-BDDD-8EA3CA8E2AF3}"/>
          </ac:spMkLst>
        </pc:spChg>
        <pc:picChg chg="add del mod">
          <ac:chgData name="Kristin Ruckle" userId="31778da7-479e-42eb-a479-dd3498b854b0" providerId="ADAL" clId="{0CE2247A-E19A-4295-B3BA-62241ACD1111}" dt="2021-06-10T14:39:51.330" v="4939" actId="21"/>
          <ac:picMkLst>
            <pc:docMk/>
            <pc:sldMk cId="208346866" sldId="264"/>
            <ac:picMk id="4" creationId="{9AC907D8-826A-485E-A98B-1FB84709C003}"/>
          </ac:picMkLst>
        </pc:picChg>
        <pc:picChg chg="add mod">
          <ac:chgData name="Kristin Ruckle" userId="31778da7-479e-42eb-a479-dd3498b854b0" providerId="ADAL" clId="{0CE2247A-E19A-4295-B3BA-62241ACD1111}" dt="2021-06-10T14:43:27.488" v="4973" actId="1076"/>
          <ac:picMkLst>
            <pc:docMk/>
            <pc:sldMk cId="208346866" sldId="264"/>
            <ac:picMk id="3074" creationId="{23F1411A-59E5-4956-9300-31C0CD0B5F99}"/>
          </ac:picMkLst>
        </pc:picChg>
        <pc:picChg chg="add mod">
          <ac:chgData name="Kristin Ruckle" userId="31778da7-479e-42eb-a479-dd3498b854b0" providerId="ADAL" clId="{0CE2247A-E19A-4295-B3BA-62241ACD1111}" dt="2021-06-10T14:43:29.064" v="4974" actId="1076"/>
          <ac:picMkLst>
            <pc:docMk/>
            <pc:sldMk cId="208346866" sldId="264"/>
            <ac:picMk id="3076" creationId="{0B6EE2ED-2D95-40AF-9BA6-35B8AE65B230}"/>
          </ac:picMkLst>
        </pc:picChg>
      </pc:sldChg>
      <pc:sldChg chg="addSp modSp new del mod modAnim">
        <pc:chgData name="Kristin Ruckle" userId="31778da7-479e-42eb-a479-dd3498b854b0" providerId="ADAL" clId="{0CE2247A-E19A-4295-B3BA-62241ACD1111}" dt="2021-06-10T14:51:37.005" v="5038" actId="2696"/>
        <pc:sldMkLst>
          <pc:docMk/>
          <pc:sldMk cId="3813980695" sldId="265"/>
        </pc:sldMkLst>
        <pc:spChg chg="mod">
          <ac:chgData name="Kristin Ruckle" userId="31778da7-479e-42eb-a479-dd3498b854b0" providerId="ADAL" clId="{0CE2247A-E19A-4295-B3BA-62241ACD1111}" dt="2021-06-09T15:40:21.209" v="1998" actId="255"/>
          <ac:spMkLst>
            <pc:docMk/>
            <pc:sldMk cId="3813980695" sldId="265"/>
            <ac:spMk id="2" creationId="{6B61327A-039C-4171-8C14-CF108CAC8246}"/>
          </ac:spMkLst>
        </pc:spChg>
        <pc:spChg chg="mod">
          <ac:chgData name="Kristin Ruckle" userId="31778da7-479e-42eb-a479-dd3498b854b0" providerId="ADAL" clId="{0CE2247A-E19A-4295-B3BA-62241ACD1111}" dt="2021-06-09T17:13:39.855" v="3078" actId="1076"/>
          <ac:spMkLst>
            <pc:docMk/>
            <pc:sldMk cId="3813980695" sldId="265"/>
            <ac:spMk id="3" creationId="{9A8B84B9-A931-45CD-B650-DB49A2B1C7EA}"/>
          </ac:spMkLst>
        </pc:spChg>
        <pc:spChg chg="add mod">
          <ac:chgData name="Kristin Ruckle" userId="31778da7-479e-42eb-a479-dd3498b854b0" providerId="ADAL" clId="{0CE2247A-E19A-4295-B3BA-62241ACD1111}" dt="2021-06-09T15:54:05.641" v="2405" actId="255"/>
          <ac:spMkLst>
            <pc:docMk/>
            <pc:sldMk cId="3813980695" sldId="265"/>
            <ac:spMk id="4" creationId="{6ECC4859-4A73-4CC8-B479-AB4372D4A4B6}"/>
          </ac:spMkLst>
        </pc:spChg>
        <pc:spChg chg="add mod">
          <ac:chgData name="Kristin Ruckle" userId="31778da7-479e-42eb-a479-dd3498b854b0" providerId="ADAL" clId="{0CE2247A-E19A-4295-B3BA-62241ACD1111}" dt="2021-06-09T15:54:22.601" v="2408" actId="255"/>
          <ac:spMkLst>
            <pc:docMk/>
            <pc:sldMk cId="3813980695" sldId="265"/>
            <ac:spMk id="5" creationId="{DAFE70F9-6AC1-4FF0-B542-3D1C31AD3CB9}"/>
          </ac:spMkLst>
        </pc:spChg>
        <pc:spChg chg="add mod">
          <ac:chgData name="Kristin Ruckle" userId="31778da7-479e-42eb-a479-dd3498b854b0" providerId="ADAL" clId="{0CE2247A-E19A-4295-B3BA-62241ACD1111}" dt="2021-06-09T17:16:50.265" v="3111" actId="1076"/>
          <ac:spMkLst>
            <pc:docMk/>
            <pc:sldMk cId="3813980695" sldId="265"/>
            <ac:spMk id="7" creationId="{2DCE2D4D-6899-4669-ADFF-92A2699365BD}"/>
          </ac:spMkLst>
        </pc:spChg>
        <pc:picChg chg="add mod">
          <ac:chgData name="Kristin Ruckle" userId="31778da7-479e-42eb-a479-dd3498b854b0" providerId="ADAL" clId="{0CE2247A-E19A-4295-B3BA-62241ACD1111}" dt="2021-06-09T17:13:07.950" v="3067" actId="1076"/>
          <ac:picMkLst>
            <pc:docMk/>
            <pc:sldMk cId="3813980695" sldId="265"/>
            <ac:picMk id="6" creationId="{C806C23C-6B36-4402-A338-C9D530555B65}"/>
          </ac:picMkLst>
        </pc:picChg>
      </pc:sldChg>
      <pc:sldChg chg="modSp new mod modAnim">
        <pc:chgData name="Kristin Ruckle" userId="31778da7-479e-42eb-a479-dd3498b854b0" providerId="ADAL" clId="{0CE2247A-E19A-4295-B3BA-62241ACD1111}" dt="2021-06-10T14:19:14.870" v="4855"/>
        <pc:sldMkLst>
          <pc:docMk/>
          <pc:sldMk cId="2127522255" sldId="266"/>
        </pc:sldMkLst>
        <pc:spChg chg="mod">
          <ac:chgData name="Kristin Ruckle" userId="31778da7-479e-42eb-a479-dd3498b854b0" providerId="ADAL" clId="{0CE2247A-E19A-4295-B3BA-62241ACD1111}" dt="2021-06-09T16:39:01.185" v="2480" actId="20577"/>
          <ac:spMkLst>
            <pc:docMk/>
            <pc:sldMk cId="2127522255" sldId="266"/>
            <ac:spMk id="2" creationId="{9CF1582D-4E15-4D1C-B9DA-A15F2632C875}"/>
          </ac:spMkLst>
        </pc:spChg>
        <pc:spChg chg="mod">
          <ac:chgData name="Kristin Ruckle" userId="31778da7-479e-42eb-a479-dd3498b854b0" providerId="ADAL" clId="{0CE2247A-E19A-4295-B3BA-62241ACD1111}" dt="2021-06-10T14:10:56.747" v="4839" actId="255"/>
          <ac:spMkLst>
            <pc:docMk/>
            <pc:sldMk cId="2127522255" sldId="266"/>
            <ac:spMk id="3" creationId="{870B2192-50C7-45C9-9029-653F22E66C91}"/>
          </ac:spMkLst>
        </pc:spChg>
      </pc:sldChg>
      <pc:sldChg chg="modSp new mod modAnim">
        <pc:chgData name="Kristin Ruckle" userId="31778da7-479e-42eb-a479-dd3498b854b0" providerId="ADAL" clId="{0CE2247A-E19A-4295-B3BA-62241ACD1111}" dt="2021-06-09T17:32:23.439" v="4219" actId="20577"/>
        <pc:sldMkLst>
          <pc:docMk/>
          <pc:sldMk cId="280320198" sldId="267"/>
        </pc:sldMkLst>
        <pc:spChg chg="mod">
          <ac:chgData name="Kristin Ruckle" userId="31778da7-479e-42eb-a479-dd3498b854b0" providerId="ADAL" clId="{0CE2247A-E19A-4295-B3BA-62241ACD1111}" dt="2021-06-09T17:22:35.196" v="3243" actId="20577"/>
          <ac:spMkLst>
            <pc:docMk/>
            <pc:sldMk cId="280320198" sldId="267"/>
            <ac:spMk id="2" creationId="{CAD6B6E3-1974-4098-8EAA-ACF3964D9090}"/>
          </ac:spMkLst>
        </pc:spChg>
        <pc:spChg chg="mod">
          <ac:chgData name="Kristin Ruckle" userId="31778da7-479e-42eb-a479-dd3498b854b0" providerId="ADAL" clId="{0CE2247A-E19A-4295-B3BA-62241ACD1111}" dt="2021-06-09T17:32:23.439" v="4219" actId="20577"/>
          <ac:spMkLst>
            <pc:docMk/>
            <pc:sldMk cId="280320198" sldId="267"/>
            <ac:spMk id="3" creationId="{BEA2BAC3-4305-4DC6-A93F-5699888ACF7C}"/>
          </ac:spMkLst>
        </pc:spChg>
      </pc:sldChg>
      <pc:sldChg chg="addSp delSp modSp new mod ord setBg modAnim">
        <pc:chgData name="Kristin Ruckle" userId="31778da7-479e-42eb-a479-dd3498b854b0" providerId="ADAL" clId="{0CE2247A-E19A-4295-B3BA-62241ACD1111}" dt="2021-06-10T14:11:56.831" v="4841"/>
        <pc:sldMkLst>
          <pc:docMk/>
          <pc:sldMk cId="2496132861" sldId="268"/>
        </pc:sldMkLst>
        <pc:spChg chg="add del">
          <ac:chgData name="Kristin Ruckle" userId="31778da7-479e-42eb-a479-dd3498b854b0" providerId="ADAL" clId="{0CE2247A-E19A-4295-B3BA-62241ACD1111}" dt="2021-06-09T17:35:37.245" v="4225" actId="26606"/>
          <ac:spMkLst>
            <pc:docMk/>
            <pc:sldMk cId="2496132861" sldId="268"/>
            <ac:spMk id="8" creationId="{6A01907A-BF04-440F-BA0D-49BC9627344C}"/>
          </ac:spMkLst>
        </pc:spChg>
        <pc:spChg chg="add del">
          <ac:chgData name="Kristin Ruckle" userId="31778da7-479e-42eb-a479-dd3498b854b0" providerId="ADAL" clId="{0CE2247A-E19A-4295-B3BA-62241ACD1111}" dt="2021-06-09T17:35:44.957" v="4227" actId="26606"/>
          <ac:spMkLst>
            <pc:docMk/>
            <pc:sldMk cId="2496132861" sldId="268"/>
            <ac:spMk id="10" creationId="{26471DC7-FA6E-40EF-A167-93BB0BCE16AD}"/>
          </ac:spMkLst>
        </pc:spChg>
        <pc:spChg chg="add del">
          <ac:chgData name="Kristin Ruckle" userId="31778da7-479e-42eb-a479-dd3498b854b0" providerId="ADAL" clId="{0CE2247A-E19A-4295-B3BA-62241ACD1111}" dt="2021-06-09T17:35:44.957" v="4227" actId="26606"/>
          <ac:spMkLst>
            <pc:docMk/>
            <pc:sldMk cId="2496132861" sldId="268"/>
            <ac:spMk id="11" creationId="{E7597382-59B5-427B-9E49-55383F0A5561}"/>
          </ac:spMkLst>
        </pc:spChg>
        <pc:picChg chg="add mod">
          <ac:chgData name="Kristin Ruckle" userId="31778da7-479e-42eb-a479-dd3498b854b0" providerId="ADAL" clId="{0CE2247A-E19A-4295-B3BA-62241ACD1111}" dt="2021-06-09T17:35:57.318" v="4233" actId="1076"/>
          <ac:picMkLst>
            <pc:docMk/>
            <pc:sldMk cId="2496132861" sldId="268"/>
            <ac:picMk id="3" creationId="{AC155FF0-4CDE-4A30-A0D2-F1709308A36E}"/>
          </ac:picMkLst>
        </pc:picChg>
      </pc:sldChg>
      <pc:sldChg chg="addSp modSp new mod">
        <pc:chgData name="Kristin Ruckle" userId="31778da7-479e-42eb-a479-dd3498b854b0" providerId="ADAL" clId="{0CE2247A-E19A-4295-B3BA-62241ACD1111}" dt="2021-06-09T17:51:29.419" v="4304" actId="14100"/>
        <pc:sldMkLst>
          <pc:docMk/>
          <pc:sldMk cId="3856874828" sldId="269"/>
        </pc:sldMkLst>
        <pc:spChg chg="mod">
          <ac:chgData name="Kristin Ruckle" userId="31778da7-479e-42eb-a479-dd3498b854b0" providerId="ADAL" clId="{0CE2247A-E19A-4295-B3BA-62241ACD1111}" dt="2021-06-09T17:46:52.325" v="4257" actId="20577"/>
          <ac:spMkLst>
            <pc:docMk/>
            <pc:sldMk cId="3856874828" sldId="269"/>
            <ac:spMk id="2" creationId="{BC925CB8-8C12-445C-B198-09CE2FAC419A}"/>
          </ac:spMkLst>
        </pc:spChg>
        <pc:picChg chg="add mod">
          <ac:chgData name="Kristin Ruckle" userId="31778da7-479e-42eb-a479-dd3498b854b0" providerId="ADAL" clId="{0CE2247A-E19A-4295-B3BA-62241ACD1111}" dt="2021-06-09T17:51:29.419" v="4304" actId="14100"/>
          <ac:picMkLst>
            <pc:docMk/>
            <pc:sldMk cId="3856874828" sldId="269"/>
            <ac:picMk id="4" creationId="{4236FFC1-13FD-4E14-B3EA-E61C2ADE4FD1}"/>
          </ac:picMkLst>
        </pc:picChg>
        <pc:picChg chg="add mod">
          <ac:chgData name="Kristin Ruckle" userId="31778da7-479e-42eb-a479-dd3498b854b0" providerId="ADAL" clId="{0CE2247A-E19A-4295-B3BA-62241ACD1111}" dt="2021-06-09T17:51:14.835" v="4302" actId="14100"/>
          <ac:picMkLst>
            <pc:docMk/>
            <pc:sldMk cId="3856874828" sldId="269"/>
            <ac:picMk id="6" creationId="{67ED4101-DE44-46BD-B304-19424377E16B}"/>
          </ac:picMkLst>
        </pc:picChg>
        <pc:picChg chg="add mod">
          <ac:chgData name="Kristin Ruckle" userId="31778da7-479e-42eb-a479-dd3498b854b0" providerId="ADAL" clId="{0CE2247A-E19A-4295-B3BA-62241ACD1111}" dt="2021-06-09T17:51:05.457" v="4301" actId="14100"/>
          <ac:picMkLst>
            <pc:docMk/>
            <pc:sldMk cId="3856874828" sldId="269"/>
            <ac:picMk id="8" creationId="{F5B5C635-B945-4A63-B013-E1747D012297}"/>
          </ac:picMkLst>
        </pc:picChg>
        <pc:picChg chg="add mod">
          <ac:chgData name="Kristin Ruckle" userId="31778da7-479e-42eb-a479-dd3498b854b0" providerId="ADAL" clId="{0CE2247A-E19A-4295-B3BA-62241ACD1111}" dt="2021-06-09T17:51:00.696" v="4300" actId="14100"/>
          <ac:picMkLst>
            <pc:docMk/>
            <pc:sldMk cId="3856874828" sldId="269"/>
            <ac:picMk id="10" creationId="{B1480716-6AF8-45D2-9A60-B560281E8528}"/>
          </ac:picMkLst>
        </pc:picChg>
      </pc:sldChg>
      <pc:sldChg chg="addSp modSp new mod">
        <pc:chgData name="Kristin Ruckle" userId="31778da7-479e-42eb-a479-dd3498b854b0" providerId="ADAL" clId="{0CE2247A-E19A-4295-B3BA-62241ACD1111}" dt="2021-06-09T17:54:02.216" v="4325" actId="14100"/>
        <pc:sldMkLst>
          <pc:docMk/>
          <pc:sldMk cId="2941010695" sldId="270"/>
        </pc:sldMkLst>
        <pc:spChg chg="mod">
          <ac:chgData name="Kristin Ruckle" userId="31778da7-479e-42eb-a479-dd3498b854b0" providerId="ADAL" clId="{0CE2247A-E19A-4295-B3BA-62241ACD1111}" dt="2021-06-09T17:49:19.193" v="4284" actId="20577"/>
          <ac:spMkLst>
            <pc:docMk/>
            <pc:sldMk cId="2941010695" sldId="270"/>
            <ac:spMk id="2" creationId="{3A216B70-9635-4C56-896D-554F2209F07D}"/>
          </ac:spMkLst>
        </pc:spChg>
        <pc:picChg chg="add mod">
          <ac:chgData name="Kristin Ruckle" userId="31778da7-479e-42eb-a479-dd3498b854b0" providerId="ADAL" clId="{0CE2247A-E19A-4295-B3BA-62241ACD1111}" dt="2021-06-09T17:53:40.887" v="4323" actId="1076"/>
          <ac:picMkLst>
            <pc:docMk/>
            <pc:sldMk cId="2941010695" sldId="270"/>
            <ac:picMk id="4" creationId="{04A5BA25-4738-4854-A1AA-9E51261AB68D}"/>
          </ac:picMkLst>
        </pc:picChg>
        <pc:picChg chg="add mod">
          <ac:chgData name="Kristin Ruckle" userId="31778da7-479e-42eb-a479-dd3498b854b0" providerId="ADAL" clId="{0CE2247A-E19A-4295-B3BA-62241ACD1111}" dt="2021-06-09T17:53:46.489" v="4324" actId="14100"/>
          <ac:picMkLst>
            <pc:docMk/>
            <pc:sldMk cId="2941010695" sldId="270"/>
            <ac:picMk id="6" creationId="{139A9369-3BC2-49BF-8554-9C674C3306E6}"/>
          </ac:picMkLst>
        </pc:picChg>
        <pc:picChg chg="add mod">
          <ac:chgData name="Kristin Ruckle" userId="31778da7-479e-42eb-a479-dd3498b854b0" providerId="ADAL" clId="{0CE2247A-E19A-4295-B3BA-62241ACD1111}" dt="2021-06-09T17:54:02.216" v="4325" actId="14100"/>
          <ac:picMkLst>
            <pc:docMk/>
            <pc:sldMk cId="2941010695" sldId="270"/>
            <ac:picMk id="8" creationId="{F1032F15-0371-4811-9442-15EEB1002787}"/>
          </ac:picMkLst>
        </pc:picChg>
        <pc:picChg chg="add mod">
          <ac:chgData name="Kristin Ruckle" userId="31778da7-479e-42eb-a479-dd3498b854b0" providerId="ADAL" clId="{0CE2247A-E19A-4295-B3BA-62241ACD1111}" dt="2021-06-09T17:53:28.120" v="4321" actId="1076"/>
          <ac:picMkLst>
            <pc:docMk/>
            <pc:sldMk cId="2941010695" sldId="270"/>
            <ac:picMk id="10" creationId="{F57F49EB-2DCF-44AF-9950-801FE63D888A}"/>
          </ac:picMkLst>
        </pc:picChg>
      </pc:sldChg>
      <pc:sldChg chg="addSp delSp modSp new mod modAnim">
        <pc:chgData name="Kristin Ruckle" userId="31778da7-479e-42eb-a479-dd3498b854b0" providerId="ADAL" clId="{0CE2247A-E19A-4295-B3BA-62241ACD1111}" dt="2021-06-09T20:33:16.272" v="4647" actId="1076"/>
        <pc:sldMkLst>
          <pc:docMk/>
          <pc:sldMk cId="414094806" sldId="271"/>
        </pc:sldMkLst>
        <pc:spChg chg="mod">
          <ac:chgData name="Kristin Ruckle" userId="31778da7-479e-42eb-a479-dd3498b854b0" providerId="ADAL" clId="{0CE2247A-E19A-4295-B3BA-62241ACD1111}" dt="2021-06-09T19:42:46.013" v="4596" actId="255"/>
          <ac:spMkLst>
            <pc:docMk/>
            <pc:sldMk cId="414094806" sldId="271"/>
            <ac:spMk id="2" creationId="{36D5EE98-5572-40B3-B43E-8FFB492FDEA6}"/>
          </ac:spMkLst>
        </pc:spChg>
        <pc:spChg chg="del">
          <ac:chgData name="Kristin Ruckle" userId="31778da7-479e-42eb-a479-dd3498b854b0" providerId="ADAL" clId="{0CE2247A-E19A-4295-B3BA-62241ACD1111}" dt="2021-06-09T19:43:58.081" v="4597"/>
          <ac:spMkLst>
            <pc:docMk/>
            <pc:sldMk cId="414094806" sldId="271"/>
            <ac:spMk id="3" creationId="{2582CE4A-28F1-4418-AE28-3AEF0C5A695C}"/>
          </ac:spMkLst>
        </pc:spChg>
        <pc:spChg chg="del mod">
          <ac:chgData name="Kristin Ruckle" userId="31778da7-479e-42eb-a479-dd3498b854b0" providerId="ADAL" clId="{0CE2247A-E19A-4295-B3BA-62241ACD1111}" dt="2021-06-09T20:32:59.859" v="4643" actId="21"/>
          <ac:spMkLst>
            <pc:docMk/>
            <pc:sldMk cId="414094806" sldId="271"/>
            <ac:spMk id="4" creationId="{86D3EB7B-0969-4CED-8C2C-8CE4754213AA}"/>
          </ac:spMkLst>
        </pc:spChg>
        <pc:spChg chg="add mod">
          <ac:chgData name="Kristin Ruckle" userId="31778da7-479e-42eb-a479-dd3498b854b0" providerId="ADAL" clId="{0CE2247A-E19A-4295-B3BA-62241ACD1111}" dt="2021-06-09T20:33:16.272" v="4647" actId="1076"/>
          <ac:spMkLst>
            <pc:docMk/>
            <pc:sldMk cId="414094806" sldId="271"/>
            <ac:spMk id="6" creationId="{75EAC788-1FF5-46E6-A95A-68BFDBB8278B}"/>
          </ac:spMkLst>
        </pc:spChg>
        <pc:picChg chg="add mod">
          <ac:chgData name="Kristin Ruckle" userId="31778da7-479e-42eb-a479-dd3498b854b0" providerId="ADAL" clId="{0CE2247A-E19A-4295-B3BA-62241ACD1111}" dt="2021-06-09T20:33:13.679" v="4646" actId="14100"/>
          <ac:picMkLst>
            <pc:docMk/>
            <pc:sldMk cId="414094806" sldId="271"/>
            <ac:picMk id="5" creationId="{C92731E6-F7AE-499C-8C08-F0A940DC8E77}"/>
          </ac:picMkLst>
        </pc:picChg>
      </pc:sldChg>
      <pc:sldChg chg="addSp new">
        <pc:chgData name="Kristin Ruckle" userId="31778da7-479e-42eb-a479-dd3498b854b0" providerId="ADAL" clId="{0CE2247A-E19A-4295-B3BA-62241ACD1111}" dt="2021-06-10T13:18:27.623" v="4649"/>
        <pc:sldMkLst>
          <pc:docMk/>
          <pc:sldMk cId="308847265" sldId="272"/>
        </pc:sldMkLst>
        <pc:graphicFrameChg chg="add">
          <ac:chgData name="Kristin Ruckle" userId="31778da7-479e-42eb-a479-dd3498b854b0" providerId="ADAL" clId="{0CE2247A-E19A-4295-B3BA-62241ACD1111}" dt="2021-06-10T13:18:27.623" v="4649"/>
          <ac:graphicFrameMkLst>
            <pc:docMk/>
            <pc:sldMk cId="308847265" sldId="272"/>
            <ac:graphicFrameMk id="2" creationId="{5AFA3D9A-6515-45E6-8407-BE7FB25138E9}"/>
          </ac:graphicFrameMkLst>
        </pc:graphicFrameChg>
      </pc:sldChg>
      <pc:sldChg chg="addSp new">
        <pc:chgData name="Kristin Ruckle" userId="31778da7-479e-42eb-a479-dd3498b854b0" providerId="ADAL" clId="{0CE2247A-E19A-4295-B3BA-62241ACD1111}" dt="2021-06-10T13:34:39.636" v="4678"/>
        <pc:sldMkLst>
          <pc:docMk/>
          <pc:sldMk cId="508518128" sldId="273"/>
        </pc:sldMkLst>
        <pc:graphicFrameChg chg="add">
          <ac:chgData name="Kristin Ruckle" userId="31778da7-479e-42eb-a479-dd3498b854b0" providerId="ADAL" clId="{0CE2247A-E19A-4295-B3BA-62241ACD1111}" dt="2021-06-10T13:34:39.636" v="4678"/>
          <ac:graphicFrameMkLst>
            <pc:docMk/>
            <pc:sldMk cId="508518128" sldId="273"/>
            <ac:graphicFrameMk id="2" creationId="{6AC7262D-13BA-4F17-A822-71345309FA6D}"/>
          </ac:graphicFrameMkLst>
        </pc:graphicFrameChg>
      </pc:sldChg>
      <pc:sldChg chg="new del">
        <pc:chgData name="Kristin Ruckle" userId="31778da7-479e-42eb-a479-dd3498b854b0" providerId="ADAL" clId="{0CE2247A-E19A-4295-B3BA-62241ACD1111}" dt="2021-06-10T13:31:06.152" v="4676" actId="680"/>
        <pc:sldMkLst>
          <pc:docMk/>
          <pc:sldMk cId="798776815" sldId="273"/>
        </pc:sldMkLst>
      </pc:sldChg>
      <pc:sldChg chg="addSp delSp modSp new mod ord modAnim">
        <pc:chgData name="Kristin Ruckle" userId="31778da7-479e-42eb-a479-dd3498b854b0" providerId="ADAL" clId="{0CE2247A-E19A-4295-B3BA-62241ACD1111}" dt="2021-06-10T13:50:32.438" v="4721"/>
        <pc:sldMkLst>
          <pc:docMk/>
          <pc:sldMk cId="2250521676" sldId="274"/>
        </pc:sldMkLst>
        <pc:spChg chg="mod">
          <ac:chgData name="Kristin Ruckle" userId="31778da7-479e-42eb-a479-dd3498b854b0" providerId="ADAL" clId="{0CE2247A-E19A-4295-B3BA-62241ACD1111}" dt="2021-06-10T13:49:03.986" v="4713" actId="20577"/>
          <ac:spMkLst>
            <pc:docMk/>
            <pc:sldMk cId="2250521676" sldId="274"/>
            <ac:spMk id="2" creationId="{A39F8771-35DE-4BD2-9265-51CC00AAA688}"/>
          </ac:spMkLst>
        </pc:spChg>
        <pc:spChg chg="del">
          <ac:chgData name="Kristin Ruckle" userId="31778da7-479e-42eb-a479-dd3498b854b0" providerId="ADAL" clId="{0CE2247A-E19A-4295-B3BA-62241ACD1111}" dt="2021-06-10T13:49:24.827" v="4714"/>
          <ac:spMkLst>
            <pc:docMk/>
            <pc:sldMk cId="2250521676" sldId="274"/>
            <ac:spMk id="3" creationId="{8A1204B4-84EB-4678-9AD0-DF184661E1FE}"/>
          </ac:spMkLst>
        </pc:spChg>
        <pc:picChg chg="add mod">
          <ac:chgData name="Kristin Ruckle" userId="31778da7-479e-42eb-a479-dd3498b854b0" providerId="ADAL" clId="{0CE2247A-E19A-4295-B3BA-62241ACD1111}" dt="2021-06-10T13:49:24.827" v="4714"/>
          <ac:picMkLst>
            <pc:docMk/>
            <pc:sldMk cId="2250521676" sldId="274"/>
            <ac:picMk id="4" creationId="{EF6326D8-DF43-48C8-9D79-52C16A644D65}"/>
          </ac:picMkLst>
        </pc:picChg>
      </pc:sldChg>
      <pc:sldChg chg="addSp new">
        <pc:chgData name="Kristin Ruckle" userId="31778da7-479e-42eb-a479-dd3498b854b0" providerId="ADAL" clId="{0CE2247A-E19A-4295-B3BA-62241ACD1111}" dt="2021-06-10T13:59:09.667" v="4723"/>
        <pc:sldMkLst>
          <pc:docMk/>
          <pc:sldMk cId="2292267277" sldId="275"/>
        </pc:sldMkLst>
        <pc:graphicFrameChg chg="add">
          <ac:chgData name="Kristin Ruckle" userId="31778da7-479e-42eb-a479-dd3498b854b0" providerId="ADAL" clId="{0CE2247A-E19A-4295-B3BA-62241ACD1111}" dt="2021-06-10T13:59:09.667" v="4723"/>
          <ac:graphicFrameMkLst>
            <pc:docMk/>
            <pc:sldMk cId="2292267277" sldId="275"/>
            <ac:graphicFrameMk id="2" creationId="{207512B7-799C-44DF-8E0C-DC2370381EBC}"/>
          </ac:graphicFrameMkLst>
        </pc:graphicFrameChg>
      </pc:sldChg>
      <pc:sldChg chg="addSp delSp modSp new mod modAnim">
        <pc:chgData name="Kristin Ruckle" userId="31778da7-479e-42eb-a479-dd3498b854b0" providerId="ADAL" clId="{0CE2247A-E19A-4295-B3BA-62241ACD1111}" dt="2021-06-10T16:58:49.558" v="5118" actId="20577"/>
        <pc:sldMkLst>
          <pc:docMk/>
          <pc:sldMk cId="526282997" sldId="276"/>
        </pc:sldMkLst>
        <pc:spChg chg="mod">
          <ac:chgData name="Kristin Ruckle" userId="31778da7-479e-42eb-a479-dd3498b854b0" providerId="ADAL" clId="{0CE2247A-E19A-4295-B3BA-62241ACD1111}" dt="2021-06-10T14:20:48.628" v="4857"/>
          <ac:spMkLst>
            <pc:docMk/>
            <pc:sldMk cId="526282997" sldId="276"/>
            <ac:spMk id="2" creationId="{0CDCD7DD-1691-4CBA-B16D-618628802258}"/>
          </ac:spMkLst>
        </pc:spChg>
        <pc:spChg chg="mod">
          <ac:chgData name="Kristin Ruckle" userId="31778da7-479e-42eb-a479-dd3498b854b0" providerId="ADAL" clId="{0CE2247A-E19A-4295-B3BA-62241ACD1111}" dt="2021-06-10T16:58:49.558" v="5118" actId="20577"/>
          <ac:spMkLst>
            <pc:docMk/>
            <pc:sldMk cId="526282997" sldId="276"/>
            <ac:spMk id="3" creationId="{1BD9FCCA-2759-4597-B92B-6AC266667700}"/>
          </ac:spMkLst>
        </pc:spChg>
        <pc:spChg chg="del">
          <ac:chgData name="Kristin Ruckle" userId="31778da7-479e-42eb-a479-dd3498b854b0" providerId="ADAL" clId="{0CE2247A-E19A-4295-B3BA-62241ACD1111}" dt="2021-06-10T14:23:05.344" v="4867"/>
          <ac:spMkLst>
            <pc:docMk/>
            <pc:sldMk cId="526282997" sldId="276"/>
            <ac:spMk id="4" creationId="{7598857F-8521-4559-9D54-3B45FB66A304}"/>
          </ac:spMkLst>
        </pc:spChg>
        <pc:picChg chg="add mod">
          <ac:chgData name="Kristin Ruckle" userId="31778da7-479e-42eb-a479-dd3498b854b0" providerId="ADAL" clId="{0CE2247A-E19A-4295-B3BA-62241ACD1111}" dt="2021-06-10T14:23:49.277" v="4875" actId="14100"/>
          <ac:picMkLst>
            <pc:docMk/>
            <pc:sldMk cId="526282997" sldId="276"/>
            <ac:picMk id="5" creationId="{59A1EFA5-2D51-4DDE-B513-8C8E7440D7F2}"/>
          </ac:picMkLst>
        </pc:picChg>
      </pc:sldChg>
      <pc:sldChg chg="addSp delSp modSp new mod modAnim">
        <pc:chgData name="Kristin Ruckle" userId="31778da7-479e-42eb-a479-dd3498b854b0" providerId="ADAL" clId="{0CE2247A-E19A-4295-B3BA-62241ACD1111}" dt="2021-06-10T14:32:23.560" v="4913"/>
        <pc:sldMkLst>
          <pc:docMk/>
          <pc:sldMk cId="958399377" sldId="277"/>
        </pc:sldMkLst>
        <pc:spChg chg="mod">
          <ac:chgData name="Kristin Ruckle" userId="31778da7-479e-42eb-a479-dd3498b854b0" providerId="ADAL" clId="{0CE2247A-E19A-4295-B3BA-62241ACD1111}" dt="2021-06-10T14:31:55.175" v="4912" actId="14100"/>
          <ac:spMkLst>
            <pc:docMk/>
            <pc:sldMk cId="958399377" sldId="277"/>
            <ac:spMk id="2" creationId="{A04865DF-0BE6-474C-B38B-4C21CA4DF2F1}"/>
          </ac:spMkLst>
        </pc:spChg>
        <pc:spChg chg="del">
          <ac:chgData name="Kristin Ruckle" userId="31778da7-479e-42eb-a479-dd3498b854b0" providerId="ADAL" clId="{0CE2247A-E19A-4295-B3BA-62241ACD1111}" dt="2021-06-10T14:29:23.245" v="4889"/>
          <ac:spMkLst>
            <pc:docMk/>
            <pc:sldMk cId="958399377" sldId="277"/>
            <ac:spMk id="3" creationId="{5BA6B234-DFAF-4A25-A260-7E9D94553E8A}"/>
          </ac:spMkLst>
        </pc:spChg>
        <pc:spChg chg="mod">
          <ac:chgData name="Kristin Ruckle" userId="31778da7-479e-42eb-a479-dd3498b854b0" providerId="ADAL" clId="{0CE2247A-E19A-4295-B3BA-62241ACD1111}" dt="2021-06-10T14:30:09.086" v="4905" actId="1076"/>
          <ac:spMkLst>
            <pc:docMk/>
            <pc:sldMk cId="958399377" sldId="277"/>
            <ac:spMk id="4" creationId="{F7445889-0ABB-4FFF-A48A-23B881A75EE0}"/>
          </ac:spMkLst>
        </pc:spChg>
        <pc:picChg chg="add mod">
          <ac:chgData name="Kristin Ruckle" userId="31778da7-479e-42eb-a479-dd3498b854b0" providerId="ADAL" clId="{0CE2247A-E19A-4295-B3BA-62241ACD1111}" dt="2021-06-10T14:29:29.190" v="4891" actId="14100"/>
          <ac:picMkLst>
            <pc:docMk/>
            <pc:sldMk cId="958399377" sldId="277"/>
            <ac:picMk id="5" creationId="{5E18A9B3-7700-4729-8B92-AF412D14F1A8}"/>
          </ac:picMkLst>
        </pc:picChg>
      </pc:sldChg>
      <pc:sldChg chg="addSp delSp modSp new mod modAnim">
        <pc:chgData name="Kristin Ruckle" userId="31778da7-479e-42eb-a479-dd3498b854b0" providerId="ADAL" clId="{0CE2247A-E19A-4295-B3BA-62241ACD1111}" dt="2021-06-10T14:39:40.479" v="4938"/>
        <pc:sldMkLst>
          <pc:docMk/>
          <pc:sldMk cId="3199495980" sldId="278"/>
        </pc:sldMkLst>
        <pc:spChg chg="del mod">
          <ac:chgData name="Kristin Ruckle" userId="31778da7-479e-42eb-a479-dd3498b854b0" providerId="ADAL" clId="{0CE2247A-E19A-4295-B3BA-62241ACD1111}" dt="2021-06-10T14:36:15.639" v="4931"/>
          <ac:spMkLst>
            <pc:docMk/>
            <pc:sldMk cId="3199495980" sldId="278"/>
            <ac:spMk id="2" creationId="{A330D8A4-F36C-4AB3-8DD9-1391C3F4F2E6}"/>
          </ac:spMkLst>
        </pc:spChg>
        <pc:spChg chg="del">
          <ac:chgData name="Kristin Ruckle" userId="31778da7-479e-42eb-a479-dd3498b854b0" providerId="ADAL" clId="{0CE2247A-E19A-4295-B3BA-62241ACD1111}" dt="2021-06-10T14:39:15.913" v="4935"/>
          <ac:spMkLst>
            <pc:docMk/>
            <pc:sldMk cId="3199495980" sldId="278"/>
            <ac:spMk id="3" creationId="{5A06D320-BF1C-45BB-B87F-4DF2F2BA8F1E}"/>
          </ac:spMkLst>
        </pc:spChg>
        <pc:spChg chg="add mod">
          <ac:chgData name="Kristin Ruckle" userId="31778da7-479e-42eb-a479-dd3498b854b0" providerId="ADAL" clId="{0CE2247A-E19A-4295-B3BA-62241ACD1111}" dt="2021-06-10T14:36:29.472" v="4933" actId="255"/>
          <ac:spMkLst>
            <pc:docMk/>
            <pc:sldMk cId="3199495980" sldId="278"/>
            <ac:spMk id="4" creationId="{2A4AB3BF-A2B0-41B9-8343-35E47331B589}"/>
          </ac:spMkLst>
        </pc:spChg>
        <pc:picChg chg="add mod">
          <ac:chgData name="Kristin Ruckle" userId="31778da7-479e-42eb-a479-dd3498b854b0" providerId="ADAL" clId="{0CE2247A-E19A-4295-B3BA-62241ACD1111}" dt="2021-06-10T14:39:23.504" v="4937" actId="14100"/>
          <ac:picMkLst>
            <pc:docMk/>
            <pc:sldMk cId="3199495980" sldId="278"/>
            <ac:picMk id="5" creationId="{015432DC-EB4B-4BBE-99E3-0681964425F6}"/>
          </ac:picMkLst>
        </pc:picChg>
      </pc:sldChg>
      <pc:sldChg chg="new del">
        <pc:chgData name="Kristin Ruckle" userId="31778da7-479e-42eb-a479-dd3498b854b0" providerId="ADAL" clId="{0CE2247A-E19A-4295-B3BA-62241ACD1111}" dt="2021-06-10T14:35:30.953" v="4915" actId="680"/>
        <pc:sldMkLst>
          <pc:docMk/>
          <pc:sldMk cId="4174014822" sldId="278"/>
        </pc:sldMkLst>
      </pc:sldChg>
      <pc:sldChg chg="addSp delSp modSp new mod modAnim">
        <pc:chgData name="Kristin Ruckle" userId="31778da7-479e-42eb-a479-dd3498b854b0" providerId="ADAL" clId="{0CE2247A-E19A-4295-B3BA-62241ACD1111}" dt="2021-06-10T14:52:28.501" v="5040"/>
        <pc:sldMkLst>
          <pc:docMk/>
          <pc:sldMk cId="1682793706" sldId="279"/>
        </pc:sldMkLst>
        <pc:spChg chg="mod">
          <ac:chgData name="Kristin Ruckle" userId="31778da7-479e-42eb-a479-dd3498b854b0" providerId="ADAL" clId="{0CE2247A-E19A-4295-B3BA-62241ACD1111}" dt="2021-06-10T14:45:57.657" v="4981" actId="255"/>
          <ac:spMkLst>
            <pc:docMk/>
            <pc:sldMk cId="1682793706" sldId="279"/>
            <ac:spMk id="2" creationId="{8B3A8036-437F-4B35-ADE9-749A53667B79}"/>
          </ac:spMkLst>
        </pc:spChg>
        <pc:spChg chg="del">
          <ac:chgData name="Kristin Ruckle" userId="31778da7-479e-42eb-a479-dd3498b854b0" providerId="ADAL" clId="{0CE2247A-E19A-4295-B3BA-62241ACD1111}" dt="2021-06-10T14:46:54.770" v="4982"/>
          <ac:spMkLst>
            <pc:docMk/>
            <pc:sldMk cId="1682793706" sldId="279"/>
            <ac:spMk id="3" creationId="{3BA449BF-E4DB-4FEB-AC67-2DB5343BC70F}"/>
          </ac:spMkLst>
        </pc:spChg>
        <pc:spChg chg="del">
          <ac:chgData name="Kristin Ruckle" userId="31778da7-479e-42eb-a479-dd3498b854b0" providerId="ADAL" clId="{0CE2247A-E19A-4295-B3BA-62241ACD1111}" dt="2021-06-10T14:47:21.824" v="4983"/>
          <ac:spMkLst>
            <pc:docMk/>
            <pc:sldMk cId="1682793706" sldId="279"/>
            <ac:spMk id="4" creationId="{188DB436-8847-432F-9787-FDB3925DABB5}"/>
          </ac:spMkLst>
        </pc:spChg>
        <pc:spChg chg="add mod">
          <ac:chgData name="Kristin Ruckle" userId="31778da7-479e-42eb-a479-dd3498b854b0" providerId="ADAL" clId="{0CE2247A-E19A-4295-B3BA-62241ACD1111}" dt="2021-06-10T14:48:14.047" v="4991" actId="1076"/>
          <ac:spMkLst>
            <pc:docMk/>
            <pc:sldMk cId="1682793706" sldId="279"/>
            <ac:spMk id="6" creationId="{0781794A-7926-445F-940F-69A313C512EF}"/>
          </ac:spMkLst>
        </pc:spChg>
        <pc:spChg chg="add mod">
          <ac:chgData name="Kristin Ruckle" userId="31778da7-479e-42eb-a479-dd3498b854b0" providerId="ADAL" clId="{0CE2247A-E19A-4295-B3BA-62241ACD1111}" dt="2021-06-10T14:48:18.910" v="4992" actId="1076"/>
          <ac:spMkLst>
            <pc:docMk/>
            <pc:sldMk cId="1682793706" sldId="279"/>
            <ac:spMk id="7" creationId="{8A40BACE-0311-448A-A25C-B91B6AAD498F}"/>
          </ac:spMkLst>
        </pc:spChg>
        <pc:spChg chg="add mod">
          <ac:chgData name="Kristin Ruckle" userId="31778da7-479e-42eb-a479-dd3498b854b0" providerId="ADAL" clId="{0CE2247A-E19A-4295-B3BA-62241ACD1111}" dt="2021-06-10T14:48:36.786" v="4996" actId="1076"/>
          <ac:spMkLst>
            <pc:docMk/>
            <pc:sldMk cId="1682793706" sldId="279"/>
            <ac:spMk id="8" creationId="{9754EC41-4202-4DF6-8207-44E96E5F3D30}"/>
          </ac:spMkLst>
        </pc:spChg>
        <pc:spChg chg="add mod">
          <ac:chgData name="Kristin Ruckle" userId="31778da7-479e-42eb-a479-dd3498b854b0" providerId="ADAL" clId="{0CE2247A-E19A-4295-B3BA-62241ACD1111}" dt="2021-06-10T14:49:31.734" v="5017" actId="1076"/>
          <ac:spMkLst>
            <pc:docMk/>
            <pc:sldMk cId="1682793706" sldId="279"/>
            <ac:spMk id="9" creationId="{93C31D2F-B1D8-4B6C-AD5F-D85C88B00229}"/>
          </ac:spMkLst>
        </pc:spChg>
        <pc:picChg chg="add mod">
          <ac:chgData name="Kristin Ruckle" userId="31778da7-479e-42eb-a479-dd3498b854b0" providerId="ADAL" clId="{0CE2247A-E19A-4295-B3BA-62241ACD1111}" dt="2021-06-10T14:48:10.237" v="4990" actId="1076"/>
          <ac:picMkLst>
            <pc:docMk/>
            <pc:sldMk cId="1682793706" sldId="279"/>
            <ac:picMk id="5" creationId="{93A87528-6A74-4641-849F-9ECA37581813}"/>
          </ac:picMkLst>
        </pc:picChg>
      </pc:sldChg>
      <pc:sldChg chg="addSp delSp modSp new mod modAnim">
        <pc:chgData name="Kristin Ruckle" userId="31778da7-479e-42eb-a479-dd3498b854b0" providerId="ADAL" clId="{0CE2247A-E19A-4295-B3BA-62241ACD1111}" dt="2021-06-10T16:08:50.172" v="5115"/>
        <pc:sldMkLst>
          <pc:docMk/>
          <pc:sldMk cId="2404583936" sldId="280"/>
        </pc:sldMkLst>
        <pc:spChg chg="mod">
          <ac:chgData name="Kristin Ruckle" userId="31778da7-479e-42eb-a479-dd3498b854b0" providerId="ADAL" clId="{0CE2247A-E19A-4295-B3BA-62241ACD1111}" dt="2021-06-10T15:59:40.546" v="5051" actId="255"/>
          <ac:spMkLst>
            <pc:docMk/>
            <pc:sldMk cId="2404583936" sldId="280"/>
            <ac:spMk id="2" creationId="{3EC64E24-A69A-4805-B51D-97096A48F76B}"/>
          </ac:spMkLst>
        </pc:spChg>
        <pc:spChg chg="del">
          <ac:chgData name="Kristin Ruckle" userId="31778da7-479e-42eb-a479-dd3498b854b0" providerId="ADAL" clId="{0CE2247A-E19A-4295-B3BA-62241ACD1111}" dt="2021-06-10T16:02:39.916" v="5054" actId="21"/>
          <ac:spMkLst>
            <pc:docMk/>
            <pc:sldMk cId="2404583936" sldId="280"/>
            <ac:spMk id="3" creationId="{1E39A309-4755-4B72-A589-5597B92972A4}"/>
          </ac:spMkLst>
        </pc:spChg>
        <pc:picChg chg="add mod">
          <ac:chgData name="Kristin Ruckle" userId="31778da7-479e-42eb-a479-dd3498b854b0" providerId="ADAL" clId="{0CE2247A-E19A-4295-B3BA-62241ACD1111}" dt="2021-06-10T16:07:17.983" v="5100" actId="1076"/>
          <ac:picMkLst>
            <pc:docMk/>
            <pc:sldMk cId="2404583936" sldId="280"/>
            <ac:picMk id="4098" creationId="{FCA30F37-C6CE-4D86-AC41-814D4162FD3B}"/>
          </ac:picMkLst>
        </pc:picChg>
        <pc:picChg chg="add del mod">
          <ac:chgData name="Kristin Ruckle" userId="31778da7-479e-42eb-a479-dd3498b854b0" providerId="ADAL" clId="{0CE2247A-E19A-4295-B3BA-62241ACD1111}" dt="2021-06-10T16:04:27.024" v="5068"/>
          <ac:picMkLst>
            <pc:docMk/>
            <pc:sldMk cId="2404583936" sldId="280"/>
            <ac:picMk id="4100" creationId="{D39B3C7F-79D7-4DEF-82A1-8C80F30F4F50}"/>
          </ac:picMkLst>
        </pc:picChg>
        <pc:picChg chg="add mod">
          <ac:chgData name="Kristin Ruckle" userId="31778da7-479e-42eb-a479-dd3498b854b0" providerId="ADAL" clId="{0CE2247A-E19A-4295-B3BA-62241ACD1111}" dt="2021-06-10T16:07:27.414" v="5102" actId="14100"/>
          <ac:picMkLst>
            <pc:docMk/>
            <pc:sldMk cId="2404583936" sldId="280"/>
            <ac:picMk id="4102" creationId="{D0C7ADA3-36C1-4F62-9DDE-6E2BE029693E}"/>
          </ac:picMkLst>
        </pc:picChg>
        <pc:picChg chg="add del mod">
          <ac:chgData name="Kristin Ruckle" userId="31778da7-479e-42eb-a479-dd3498b854b0" providerId="ADAL" clId="{0CE2247A-E19A-4295-B3BA-62241ACD1111}" dt="2021-06-10T16:05:07.192" v="5081"/>
          <ac:picMkLst>
            <pc:docMk/>
            <pc:sldMk cId="2404583936" sldId="280"/>
            <ac:picMk id="4104" creationId="{83B65B15-7CB3-4844-999C-4D968C84FEB9}"/>
          </ac:picMkLst>
        </pc:picChg>
        <pc:picChg chg="add mod">
          <ac:chgData name="Kristin Ruckle" userId="31778da7-479e-42eb-a479-dd3498b854b0" providerId="ADAL" clId="{0CE2247A-E19A-4295-B3BA-62241ACD1111}" dt="2021-06-10T16:07:23.599" v="5101" actId="14100"/>
          <ac:picMkLst>
            <pc:docMk/>
            <pc:sldMk cId="2404583936" sldId="280"/>
            <ac:picMk id="4106" creationId="{36C8006D-8640-4AF6-B629-DF9EF5D4C3A6}"/>
          </ac:picMkLst>
        </pc:picChg>
        <pc:picChg chg="add mod">
          <ac:chgData name="Kristin Ruckle" userId="31778da7-479e-42eb-a479-dd3498b854b0" providerId="ADAL" clId="{0CE2247A-E19A-4295-B3BA-62241ACD1111}" dt="2021-06-10T16:07:03.087" v="5098" actId="14100"/>
          <ac:picMkLst>
            <pc:docMk/>
            <pc:sldMk cId="2404583936" sldId="280"/>
            <ac:picMk id="4108" creationId="{069AC76B-3023-47A6-B204-2067752FBCBB}"/>
          </ac:picMkLst>
        </pc:picChg>
        <pc:picChg chg="add mod">
          <ac:chgData name="Kristin Ruckle" userId="31778da7-479e-42eb-a479-dd3498b854b0" providerId="ADAL" clId="{0CE2247A-E19A-4295-B3BA-62241ACD1111}" dt="2021-06-10T16:07:06.798" v="5099" actId="1076"/>
          <ac:picMkLst>
            <pc:docMk/>
            <pc:sldMk cId="2404583936" sldId="280"/>
            <ac:picMk id="4110" creationId="{8960384A-C24F-4D00-8F52-6A1CED4BFAE8}"/>
          </ac:picMkLst>
        </pc:picChg>
      </pc:sldChg>
    </pc:docChg>
  </pc:docChgLst>
</pc:chgInfo>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41CF88-8605-41A6-8B1E-6BEFDFDE3DE1}" type="doc">
      <dgm:prSet loTypeId="urn:microsoft.com/office/officeart/2016/7/layout/RepeatingBendingProcessNew" loCatId="process" qsTypeId="urn:microsoft.com/office/officeart/2005/8/quickstyle/simple4" qsCatId="simple" csTypeId="urn:microsoft.com/office/officeart/2005/8/colors/accent1_2" csCatId="accent1"/>
      <dgm:spPr/>
      <dgm:t>
        <a:bodyPr/>
        <a:lstStyle/>
        <a:p>
          <a:endParaRPr lang="en-US"/>
        </a:p>
      </dgm:t>
    </dgm:pt>
    <dgm:pt modelId="{00D949E4-E5E3-4EA9-AB08-98B56F8D51E0}">
      <dgm:prSet/>
      <dgm:spPr/>
      <dgm:t>
        <a:bodyPr/>
        <a:lstStyle/>
        <a:p>
          <a:r>
            <a:rPr lang="en-US"/>
            <a:t>Complete the Professional Development Survey on the following slide.</a:t>
          </a:r>
        </a:p>
      </dgm:t>
    </dgm:pt>
    <dgm:pt modelId="{CEAB4913-6216-4A7E-BED2-3DB213F25DF6}" type="parTrans" cxnId="{2A052A5F-E581-4443-B81E-7C63AF8754E5}">
      <dgm:prSet/>
      <dgm:spPr/>
      <dgm:t>
        <a:bodyPr/>
        <a:lstStyle/>
        <a:p>
          <a:endParaRPr lang="en-US"/>
        </a:p>
      </dgm:t>
    </dgm:pt>
    <dgm:pt modelId="{1C3B0CDC-130D-4ECF-9E30-6A20ACA51055}" type="sibTrans" cxnId="{2A052A5F-E581-4443-B81E-7C63AF8754E5}">
      <dgm:prSet/>
      <dgm:spPr/>
      <dgm:t>
        <a:bodyPr/>
        <a:lstStyle/>
        <a:p>
          <a:endParaRPr lang="en-US"/>
        </a:p>
      </dgm:t>
    </dgm:pt>
    <dgm:pt modelId="{62FE40F9-44A8-451A-AE3B-BC4ABF02640D}">
      <dgm:prSet/>
      <dgm:spPr/>
      <dgm:t>
        <a:bodyPr/>
        <a:lstStyle/>
        <a:p>
          <a:r>
            <a:rPr lang="en-US" dirty="0"/>
            <a:t>Upon completion of the survey, participants will be entered into a roster on </a:t>
          </a:r>
          <a:r>
            <a:rPr lang="en-US" dirty="0" err="1"/>
            <a:t>MiRegistry</a:t>
          </a:r>
          <a:r>
            <a:rPr lang="en-US" dirty="0"/>
            <a:t>.</a:t>
          </a:r>
        </a:p>
      </dgm:t>
    </dgm:pt>
    <dgm:pt modelId="{ECA502F4-FAFD-4649-BB4E-F63936AA7D93}" type="parTrans" cxnId="{01A8BB16-1CE3-46F6-8C7D-C4DB5596557E}">
      <dgm:prSet/>
      <dgm:spPr/>
      <dgm:t>
        <a:bodyPr/>
        <a:lstStyle/>
        <a:p>
          <a:endParaRPr lang="en-US"/>
        </a:p>
      </dgm:t>
    </dgm:pt>
    <dgm:pt modelId="{24DC3DEB-C581-4052-AE87-CA88D82AB8A7}" type="sibTrans" cxnId="{01A8BB16-1CE3-46F6-8C7D-C4DB5596557E}">
      <dgm:prSet/>
      <dgm:spPr/>
      <dgm:t>
        <a:bodyPr/>
        <a:lstStyle/>
        <a:p>
          <a:endParaRPr lang="en-US"/>
        </a:p>
      </dgm:t>
    </dgm:pt>
    <dgm:pt modelId="{AB7B79E0-1AF4-4E23-917C-890EFFD80627}">
      <dgm:prSet/>
      <dgm:spPr/>
      <dgm:t>
        <a:bodyPr/>
        <a:lstStyle/>
        <a:p>
          <a:r>
            <a:rPr lang="en-US"/>
            <a:t>This training will appear on participants’ learning record.</a:t>
          </a:r>
        </a:p>
      </dgm:t>
    </dgm:pt>
    <dgm:pt modelId="{0FAB2081-9F47-4950-B43D-13C0DB7301C0}" type="parTrans" cxnId="{642837F1-8870-470F-912B-D90C850CE7E4}">
      <dgm:prSet/>
      <dgm:spPr/>
      <dgm:t>
        <a:bodyPr/>
        <a:lstStyle/>
        <a:p>
          <a:endParaRPr lang="en-US"/>
        </a:p>
      </dgm:t>
    </dgm:pt>
    <dgm:pt modelId="{4656E547-F7D5-4791-BD08-71B3714CC2F9}" type="sibTrans" cxnId="{642837F1-8870-470F-912B-D90C850CE7E4}">
      <dgm:prSet/>
      <dgm:spPr/>
      <dgm:t>
        <a:bodyPr/>
        <a:lstStyle/>
        <a:p>
          <a:endParaRPr lang="en-US"/>
        </a:p>
      </dgm:t>
    </dgm:pt>
    <dgm:pt modelId="{E0B0B4D9-2675-47B2-8192-0552F97201DF}">
      <dgm:prSet/>
      <dgm:spPr/>
      <dgm:t>
        <a:bodyPr/>
        <a:lstStyle/>
        <a:p>
          <a:r>
            <a:rPr lang="en-US"/>
            <a:t>Staff can access a training certificate from their profile page on MiRegistry, if desired.</a:t>
          </a:r>
        </a:p>
      </dgm:t>
    </dgm:pt>
    <dgm:pt modelId="{AB1091B1-9180-4B45-823E-F86E99524E6A}" type="parTrans" cxnId="{86951A19-9A27-4CD5-9FF8-9AB674D6109A}">
      <dgm:prSet/>
      <dgm:spPr/>
      <dgm:t>
        <a:bodyPr/>
        <a:lstStyle/>
        <a:p>
          <a:endParaRPr lang="en-US"/>
        </a:p>
      </dgm:t>
    </dgm:pt>
    <dgm:pt modelId="{75890CC8-959F-47A5-9038-D8F514FCA16D}" type="sibTrans" cxnId="{86951A19-9A27-4CD5-9FF8-9AB674D6109A}">
      <dgm:prSet/>
      <dgm:spPr/>
      <dgm:t>
        <a:bodyPr/>
        <a:lstStyle/>
        <a:p>
          <a:endParaRPr lang="en-US"/>
        </a:p>
      </dgm:t>
    </dgm:pt>
    <dgm:pt modelId="{BC73EAFA-1719-44A5-A045-82B9C372009E}">
      <dgm:prSet/>
      <dgm:spPr/>
      <dgm:t>
        <a:bodyPr/>
        <a:lstStyle/>
        <a:p>
          <a:r>
            <a:rPr lang="en-US"/>
            <a:t>This will serve as an attendance record/sign-in for ChildPlus purposes as well!</a:t>
          </a:r>
        </a:p>
      </dgm:t>
    </dgm:pt>
    <dgm:pt modelId="{F3CEB593-CB1E-437C-9918-74E57C84B5E8}" type="parTrans" cxnId="{B03D00BB-453D-40F5-96BC-15F7D0E5AE45}">
      <dgm:prSet/>
      <dgm:spPr/>
      <dgm:t>
        <a:bodyPr/>
        <a:lstStyle/>
        <a:p>
          <a:endParaRPr lang="en-US"/>
        </a:p>
      </dgm:t>
    </dgm:pt>
    <dgm:pt modelId="{36165340-62A3-4B55-8384-856EF9BE46A9}" type="sibTrans" cxnId="{B03D00BB-453D-40F5-96BC-15F7D0E5AE45}">
      <dgm:prSet/>
      <dgm:spPr/>
      <dgm:t>
        <a:bodyPr/>
        <a:lstStyle/>
        <a:p>
          <a:endParaRPr lang="en-US"/>
        </a:p>
      </dgm:t>
    </dgm:pt>
    <dgm:pt modelId="{1964AC5E-2E17-449F-98D5-FA92957AD967}" type="pres">
      <dgm:prSet presAssocID="{1641CF88-8605-41A6-8B1E-6BEFDFDE3DE1}" presName="Name0" presStyleCnt="0">
        <dgm:presLayoutVars>
          <dgm:dir/>
          <dgm:resizeHandles val="exact"/>
        </dgm:presLayoutVars>
      </dgm:prSet>
      <dgm:spPr/>
    </dgm:pt>
    <dgm:pt modelId="{FA99D21D-FDB5-44D9-B506-04B10B842D91}" type="pres">
      <dgm:prSet presAssocID="{00D949E4-E5E3-4EA9-AB08-98B56F8D51E0}" presName="node" presStyleLbl="node1" presStyleIdx="0" presStyleCnt="5">
        <dgm:presLayoutVars>
          <dgm:bulletEnabled val="1"/>
        </dgm:presLayoutVars>
      </dgm:prSet>
      <dgm:spPr/>
    </dgm:pt>
    <dgm:pt modelId="{67778D06-21D7-434E-A4F7-73A8F911BC8A}" type="pres">
      <dgm:prSet presAssocID="{1C3B0CDC-130D-4ECF-9E30-6A20ACA51055}" presName="sibTrans" presStyleLbl="sibTrans1D1" presStyleIdx="0" presStyleCnt="4"/>
      <dgm:spPr/>
    </dgm:pt>
    <dgm:pt modelId="{7A80A476-2CA0-4854-BAFD-C68396B40EF0}" type="pres">
      <dgm:prSet presAssocID="{1C3B0CDC-130D-4ECF-9E30-6A20ACA51055}" presName="connectorText" presStyleLbl="sibTrans1D1" presStyleIdx="0" presStyleCnt="4"/>
      <dgm:spPr/>
    </dgm:pt>
    <dgm:pt modelId="{49FB3151-6303-46C5-9204-1E6A59DB57EC}" type="pres">
      <dgm:prSet presAssocID="{62FE40F9-44A8-451A-AE3B-BC4ABF02640D}" presName="node" presStyleLbl="node1" presStyleIdx="1" presStyleCnt="5">
        <dgm:presLayoutVars>
          <dgm:bulletEnabled val="1"/>
        </dgm:presLayoutVars>
      </dgm:prSet>
      <dgm:spPr/>
    </dgm:pt>
    <dgm:pt modelId="{DB16A426-CC9C-452E-B67D-39E94334C094}" type="pres">
      <dgm:prSet presAssocID="{24DC3DEB-C581-4052-AE87-CA88D82AB8A7}" presName="sibTrans" presStyleLbl="sibTrans1D1" presStyleIdx="1" presStyleCnt="4"/>
      <dgm:spPr/>
    </dgm:pt>
    <dgm:pt modelId="{87541ACE-EBEB-401D-8F60-86E4118CF219}" type="pres">
      <dgm:prSet presAssocID="{24DC3DEB-C581-4052-AE87-CA88D82AB8A7}" presName="connectorText" presStyleLbl="sibTrans1D1" presStyleIdx="1" presStyleCnt="4"/>
      <dgm:spPr/>
    </dgm:pt>
    <dgm:pt modelId="{6769D128-AF73-46C0-B51B-869E43DD0CC6}" type="pres">
      <dgm:prSet presAssocID="{AB7B79E0-1AF4-4E23-917C-890EFFD80627}" presName="node" presStyleLbl="node1" presStyleIdx="2" presStyleCnt="5">
        <dgm:presLayoutVars>
          <dgm:bulletEnabled val="1"/>
        </dgm:presLayoutVars>
      </dgm:prSet>
      <dgm:spPr/>
    </dgm:pt>
    <dgm:pt modelId="{475E8B33-DFB4-4182-ABCE-AD6B39B982FF}" type="pres">
      <dgm:prSet presAssocID="{4656E547-F7D5-4791-BD08-71B3714CC2F9}" presName="sibTrans" presStyleLbl="sibTrans1D1" presStyleIdx="2" presStyleCnt="4"/>
      <dgm:spPr/>
    </dgm:pt>
    <dgm:pt modelId="{3A7A9285-F076-4704-9010-B4CAB19DC8E9}" type="pres">
      <dgm:prSet presAssocID="{4656E547-F7D5-4791-BD08-71B3714CC2F9}" presName="connectorText" presStyleLbl="sibTrans1D1" presStyleIdx="2" presStyleCnt="4"/>
      <dgm:spPr/>
    </dgm:pt>
    <dgm:pt modelId="{BAAD8252-B511-4961-B828-15692640712B}" type="pres">
      <dgm:prSet presAssocID="{E0B0B4D9-2675-47B2-8192-0552F97201DF}" presName="node" presStyleLbl="node1" presStyleIdx="3" presStyleCnt="5">
        <dgm:presLayoutVars>
          <dgm:bulletEnabled val="1"/>
        </dgm:presLayoutVars>
      </dgm:prSet>
      <dgm:spPr/>
    </dgm:pt>
    <dgm:pt modelId="{2370A010-ACEB-448A-BD7D-99147252C381}" type="pres">
      <dgm:prSet presAssocID="{75890CC8-959F-47A5-9038-D8F514FCA16D}" presName="sibTrans" presStyleLbl="sibTrans1D1" presStyleIdx="3" presStyleCnt="4"/>
      <dgm:spPr/>
    </dgm:pt>
    <dgm:pt modelId="{CD52C92B-FFFB-4AF0-8AC9-589EAD1AF7EB}" type="pres">
      <dgm:prSet presAssocID="{75890CC8-959F-47A5-9038-D8F514FCA16D}" presName="connectorText" presStyleLbl="sibTrans1D1" presStyleIdx="3" presStyleCnt="4"/>
      <dgm:spPr/>
    </dgm:pt>
    <dgm:pt modelId="{4BD4522F-5EDF-488C-97FA-B537510160AB}" type="pres">
      <dgm:prSet presAssocID="{BC73EAFA-1719-44A5-A045-82B9C372009E}" presName="node" presStyleLbl="node1" presStyleIdx="4" presStyleCnt="5">
        <dgm:presLayoutVars>
          <dgm:bulletEnabled val="1"/>
        </dgm:presLayoutVars>
      </dgm:prSet>
      <dgm:spPr/>
    </dgm:pt>
  </dgm:ptLst>
  <dgm:cxnLst>
    <dgm:cxn modelId="{FBC4F811-29BB-40D0-8A45-B2EFC42AB9BC}" type="presOf" srcId="{24DC3DEB-C581-4052-AE87-CA88D82AB8A7}" destId="{DB16A426-CC9C-452E-B67D-39E94334C094}" srcOrd="0" destOrd="0" presId="urn:microsoft.com/office/officeart/2016/7/layout/RepeatingBendingProcessNew"/>
    <dgm:cxn modelId="{01A8BB16-1CE3-46F6-8C7D-C4DB5596557E}" srcId="{1641CF88-8605-41A6-8B1E-6BEFDFDE3DE1}" destId="{62FE40F9-44A8-451A-AE3B-BC4ABF02640D}" srcOrd="1" destOrd="0" parTransId="{ECA502F4-FAFD-4649-BB4E-F63936AA7D93}" sibTransId="{24DC3DEB-C581-4052-AE87-CA88D82AB8A7}"/>
    <dgm:cxn modelId="{86951A19-9A27-4CD5-9FF8-9AB674D6109A}" srcId="{1641CF88-8605-41A6-8B1E-6BEFDFDE3DE1}" destId="{E0B0B4D9-2675-47B2-8192-0552F97201DF}" srcOrd="3" destOrd="0" parTransId="{AB1091B1-9180-4B45-823E-F86E99524E6A}" sibTransId="{75890CC8-959F-47A5-9038-D8F514FCA16D}"/>
    <dgm:cxn modelId="{3E0FBE1C-D4BB-4FCA-946F-3EE976719057}" type="presOf" srcId="{E0B0B4D9-2675-47B2-8192-0552F97201DF}" destId="{BAAD8252-B511-4961-B828-15692640712B}" srcOrd="0" destOrd="0" presId="urn:microsoft.com/office/officeart/2016/7/layout/RepeatingBendingProcessNew"/>
    <dgm:cxn modelId="{2843E631-8FCC-49B7-95C5-35101AD620E8}" type="presOf" srcId="{75890CC8-959F-47A5-9038-D8F514FCA16D}" destId="{2370A010-ACEB-448A-BD7D-99147252C381}" srcOrd="0" destOrd="0" presId="urn:microsoft.com/office/officeart/2016/7/layout/RepeatingBendingProcessNew"/>
    <dgm:cxn modelId="{0050BB3E-4619-4608-8268-3CF08EBDABAC}" type="presOf" srcId="{24DC3DEB-C581-4052-AE87-CA88D82AB8A7}" destId="{87541ACE-EBEB-401D-8F60-86E4118CF219}" srcOrd="1" destOrd="0" presId="urn:microsoft.com/office/officeart/2016/7/layout/RepeatingBendingProcessNew"/>
    <dgm:cxn modelId="{2A052A5F-E581-4443-B81E-7C63AF8754E5}" srcId="{1641CF88-8605-41A6-8B1E-6BEFDFDE3DE1}" destId="{00D949E4-E5E3-4EA9-AB08-98B56F8D51E0}" srcOrd="0" destOrd="0" parTransId="{CEAB4913-6216-4A7E-BED2-3DB213F25DF6}" sibTransId="{1C3B0CDC-130D-4ECF-9E30-6A20ACA51055}"/>
    <dgm:cxn modelId="{A3A0594D-5469-41B4-B7EF-069B13AFAF5A}" type="presOf" srcId="{BC73EAFA-1719-44A5-A045-82B9C372009E}" destId="{4BD4522F-5EDF-488C-97FA-B537510160AB}" srcOrd="0" destOrd="0" presId="urn:microsoft.com/office/officeart/2016/7/layout/RepeatingBendingProcessNew"/>
    <dgm:cxn modelId="{F65EBF56-4C6D-467B-8878-AE2DCDB12B80}" type="presOf" srcId="{1C3B0CDC-130D-4ECF-9E30-6A20ACA51055}" destId="{7A80A476-2CA0-4854-BAFD-C68396B40EF0}" srcOrd="1" destOrd="0" presId="urn:microsoft.com/office/officeart/2016/7/layout/RepeatingBendingProcessNew"/>
    <dgm:cxn modelId="{600E1159-BEC3-4307-9B4F-AABDF9F127E5}" type="presOf" srcId="{75890CC8-959F-47A5-9038-D8F514FCA16D}" destId="{CD52C92B-FFFB-4AF0-8AC9-589EAD1AF7EB}" srcOrd="1" destOrd="0" presId="urn:microsoft.com/office/officeart/2016/7/layout/RepeatingBendingProcessNew"/>
    <dgm:cxn modelId="{9BA8707D-AC18-4D74-BD26-2D96C5697B57}" type="presOf" srcId="{4656E547-F7D5-4791-BD08-71B3714CC2F9}" destId="{475E8B33-DFB4-4182-ABCE-AD6B39B982FF}" srcOrd="0" destOrd="0" presId="urn:microsoft.com/office/officeart/2016/7/layout/RepeatingBendingProcessNew"/>
    <dgm:cxn modelId="{ABA55D82-C7BE-45F3-9625-1E15087F9BC7}" type="presOf" srcId="{1641CF88-8605-41A6-8B1E-6BEFDFDE3DE1}" destId="{1964AC5E-2E17-449F-98D5-FA92957AD967}" srcOrd="0" destOrd="0" presId="urn:microsoft.com/office/officeart/2016/7/layout/RepeatingBendingProcessNew"/>
    <dgm:cxn modelId="{6521228F-2992-4FF7-A750-13A8D485D4D8}" type="presOf" srcId="{4656E547-F7D5-4791-BD08-71B3714CC2F9}" destId="{3A7A9285-F076-4704-9010-B4CAB19DC8E9}" srcOrd="1" destOrd="0" presId="urn:microsoft.com/office/officeart/2016/7/layout/RepeatingBendingProcessNew"/>
    <dgm:cxn modelId="{FCA008AB-240C-4355-B56D-54901EE0B7AE}" type="presOf" srcId="{62FE40F9-44A8-451A-AE3B-BC4ABF02640D}" destId="{49FB3151-6303-46C5-9204-1E6A59DB57EC}" srcOrd="0" destOrd="0" presId="urn:microsoft.com/office/officeart/2016/7/layout/RepeatingBendingProcessNew"/>
    <dgm:cxn modelId="{B03D00BB-453D-40F5-96BC-15F7D0E5AE45}" srcId="{1641CF88-8605-41A6-8B1E-6BEFDFDE3DE1}" destId="{BC73EAFA-1719-44A5-A045-82B9C372009E}" srcOrd="4" destOrd="0" parTransId="{F3CEB593-CB1E-437C-9918-74E57C84B5E8}" sibTransId="{36165340-62A3-4B55-8384-856EF9BE46A9}"/>
    <dgm:cxn modelId="{1A205ADF-03B4-40C9-B6B0-31494830B28F}" type="presOf" srcId="{1C3B0CDC-130D-4ECF-9E30-6A20ACA51055}" destId="{67778D06-21D7-434E-A4F7-73A8F911BC8A}" srcOrd="0" destOrd="0" presId="urn:microsoft.com/office/officeart/2016/7/layout/RepeatingBendingProcessNew"/>
    <dgm:cxn modelId="{642837F1-8870-470F-912B-D90C850CE7E4}" srcId="{1641CF88-8605-41A6-8B1E-6BEFDFDE3DE1}" destId="{AB7B79E0-1AF4-4E23-917C-890EFFD80627}" srcOrd="2" destOrd="0" parTransId="{0FAB2081-9F47-4950-B43D-13C0DB7301C0}" sibTransId="{4656E547-F7D5-4791-BD08-71B3714CC2F9}"/>
    <dgm:cxn modelId="{AC020BFC-8EC5-460E-83AC-288213863FA0}" type="presOf" srcId="{AB7B79E0-1AF4-4E23-917C-890EFFD80627}" destId="{6769D128-AF73-46C0-B51B-869E43DD0CC6}" srcOrd="0" destOrd="0" presId="urn:microsoft.com/office/officeart/2016/7/layout/RepeatingBendingProcessNew"/>
    <dgm:cxn modelId="{F58793FF-2FA9-4FEB-A3BF-51D4C8783BBA}" type="presOf" srcId="{00D949E4-E5E3-4EA9-AB08-98B56F8D51E0}" destId="{FA99D21D-FDB5-44D9-B506-04B10B842D91}" srcOrd="0" destOrd="0" presId="urn:microsoft.com/office/officeart/2016/7/layout/RepeatingBendingProcessNew"/>
    <dgm:cxn modelId="{64802CCB-E1A3-4A1F-8EC8-C79BDD1E6785}" type="presParOf" srcId="{1964AC5E-2E17-449F-98D5-FA92957AD967}" destId="{FA99D21D-FDB5-44D9-B506-04B10B842D91}" srcOrd="0" destOrd="0" presId="urn:microsoft.com/office/officeart/2016/7/layout/RepeatingBendingProcessNew"/>
    <dgm:cxn modelId="{01724ADF-870C-4C73-A993-D317CCB683C0}" type="presParOf" srcId="{1964AC5E-2E17-449F-98D5-FA92957AD967}" destId="{67778D06-21D7-434E-A4F7-73A8F911BC8A}" srcOrd="1" destOrd="0" presId="urn:microsoft.com/office/officeart/2016/7/layout/RepeatingBendingProcessNew"/>
    <dgm:cxn modelId="{B5DFCAD7-6595-4F31-A1C8-6F5DAB0F922E}" type="presParOf" srcId="{67778D06-21D7-434E-A4F7-73A8F911BC8A}" destId="{7A80A476-2CA0-4854-BAFD-C68396B40EF0}" srcOrd="0" destOrd="0" presId="urn:microsoft.com/office/officeart/2016/7/layout/RepeatingBendingProcessNew"/>
    <dgm:cxn modelId="{84BF4E6F-A23A-40DD-9C08-523D5952A89E}" type="presParOf" srcId="{1964AC5E-2E17-449F-98D5-FA92957AD967}" destId="{49FB3151-6303-46C5-9204-1E6A59DB57EC}" srcOrd="2" destOrd="0" presId="urn:microsoft.com/office/officeart/2016/7/layout/RepeatingBendingProcessNew"/>
    <dgm:cxn modelId="{6AC99EFD-72F5-49AE-8DDD-F14CEC11ECD0}" type="presParOf" srcId="{1964AC5E-2E17-449F-98D5-FA92957AD967}" destId="{DB16A426-CC9C-452E-B67D-39E94334C094}" srcOrd="3" destOrd="0" presId="urn:microsoft.com/office/officeart/2016/7/layout/RepeatingBendingProcessNew"/>
    <dgm:cxn modelId="{F7E970CB-B2ED-4A9D-8C56-B3808A71347C}" type="presParOf" srcId="{DB16A426-CC9C-452E-B67D-39E94334C094}" destId="{87541ACE-EBEB-401D-8F60-86E4118CF219}" srcOrd="0" destOrd="0" presId="urn:microsoft.com/office/officeart/2016/7/layout/RepeatingBendingProcessNew"/>
    <dgm:cxn modelId="{356B3ABE-E584-4558-AACE-44D1372E7A53}" type="presParOf" srcId="{1964AC5E-2E17-449F-98D5-FA92957AD967}" destId="{6769D128-AF73-46C0-B51B-869E43DD0CC6}" srcOrd="4" destOrd="0" presId="urn:microsoft.com/office/officeart/2016/7/layout/RepeatingBendingProcessNew"/>
    <dgm:cxn modelId="{1165B2BF-B839-4F28-8C3A-85793A327B68}" type="presParOf" srcId="{1964AC5E-2E17-449F-98D5-FA92957AD967}" destId="{475E8B33-DFB4-4182-ABCE-AD6B39B982FF}" srcOrd="5" destOrd="0" presId="urn:microsoft.com/office/officeart/2016/7/layout/RepeatingBendingProcessNew"/>
    <dgm:cxn modelId="{6AF523BA-D094-4A6E-BAA8-1A6111D021F2}" type="presParOf" srcId="{475E8B33-DFB4-4182-ABCE-AD6B39B982FF}" destId="{3A7A9285-F076-4704-9010-B4CAB19DC8E9}" srcOrd="0" destOrd="0" presId="urn:microsoft.com/office/officeart/2016/7/layout/RepeatingBendingProcessNew"/>
    <dgm:cxn modelId="{D7282AB3-8BE3-4925-87C4-CC4FBDBEA9B4}" type="presParOf" srcId="{1964AC5E-2E17-449F-98D5-FA92957AD967}" destId="{BAAD8252-B511-4961-B828-15692640712B}" srcOrd="6" destOrd="0" presId="urn:microsoft.com/office/officeart/2016/7/layout/RepeatingBendingProcessNew"/>
    <dgm:cxn modelId="{112AF1AF-FF86-4576-83CA-9753DD45C4E7}" type="presParOf" srcId="{1964AC5E-2E17-449F-98D5-FA92957AD967}" destId="{2370A010-ACEB-448A-BD7D-99147252C381}" srcOrd="7" destOrd="0" presId="urn:microsoft.com/office/officeart/2016/7/layout/RepeatingBendingProcessNew"/>
    <dgm:cxn modelId="{73EE7CCF-2DAB-4F7E-B3A4-08B068ACE38A}" type="presParOf" srcId="{2370A010-ACEB-448A-BD7D-99147252C381}" destId="{CD52C92B-FFFB-4AF0-8AC9-589EAD1AF7EB}" srcOrd="0" destOrd="0" presId="urn:microsoft.com/office/officeart/2016/7/layout/RepeatingBendingProcessNew"/>
    <dgm:cxn modelId="{70230211-E901-4843-A796-1354A157C391}" type="presParOf" srcId="{1964AC5E-2E17-449F-98D5-FA92957AD967}" destId="{4BD4522F-5EDF-488C-97FA-B537510160AB}"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78D06-21D7-434E-A4F7-73A8F911BC8A}">
      <dsp:nvSpPr>
        <dsp:cNvPr id="0" name=""/>
        <dsp:cNvSpPr/>
      </dsp:nvSpPr>
      <dsp:spPr>
        <a:xfrm>
          <a:off x="2613085" y="606577"/>
          <a:ext cx="467972" cy="91440"/>
        </a:xfrm>
        <a:custGeom>
          <a:avLst/>
          <a:gdLst/>
          <a:ahLst/>
          <a:cxnLst/>
          <a:rect l="0" t="0" r="0" b="0"/>
          <a:pathLst>
            <a:path>
              <a:moveTo>
                <a:pt x="0" y="45720"/>
              </a:moveTo>
              <a:lnTo>
                <a:pt x="467972"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34607" y="649804"/>
        <a:ext cx="24928" cy="4985"/>
      </dsp:txXfrm>
    </dsp:sp>
    <dsp:sp modelId="{FA99D21D-FDB5-44D9-B506-04B10B842D91}">
      <dsp:nvSpPr>
        <dsp:cNvPr id="0" name=""/>
        <dsp:cNvSpPr/>
      </dsp:nvSpPr>
      <dsp:spPr>
        <a:xfrm>
          <a:off x="447177" y="1984"/>
          <a:ext cx="2167708" cy="1300624"/>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220" tIns="111496" rIns="106220" bIns="111496" numCol="1" spcCol="1270" anchor="ctr" anchorCtr="0">
          <a:noAutofit/>
        </a:bodyPr>
        <a:lstStyle/>
        <a:p>
          <a:pPr marL="0" lvl="0" indent="0" algn="ctr" defTabSz="666750">
            <a:lnSpc>
              <a:spcPct val="90000"/>
            </a:lnSpc>
            <a:spcBef>
              <a:spcPct val="0"/>
            </a:spcBef>
            <a:spcAft>
              <a:spcPct val="35000"/>
            </a:spcAft>
            <a:buNone/>
          </a:pPr>
          <a:r>
            <a:rPr lang="en-US" sz="1500" kern="1200"/>
            <a:t>Complete the Professional Development Survey on the following slide.</a:t>
          </a:r>
        </a:p>
      </dsp:txBody>
      <dsp:txXfrm>
        <a:off x="447177" y="1984"/>
        <a:ext cx="2167708" cy="1300624"/>
      </dsp:txXfrm>
    </dsp:sp>
    <dsp:sp modelId="{DB16A426-CC9C-452E-B67D-39E94334C094}">
      <dsp:nvSpPr>
        <dsp:cNvPr id="0" name=""/>
        <dsp:cNvSpPr/>
      </dsp:nvSpPr>
      <dsp:spPr>
        <a:xfrm>
          <a:off x="1531031" y="1300809"/>
          <a:ext cx="2666281" cy="467972"/>
        </a:xfrm>
        <a:custGeom>
          <a:avLst/>
          <a:gdLst/>
          <a:ahLst/>
          <a:cxnLst/>
          <a:rect l="0" t="0" r="0" b="0"/>
          <a:pathLst>
            <a:path>
              <a:moveTo>
                <a:pt x="2666281" y="0"/>
              </a:moveTo>
              <a:lnTo>
                <a:pt x="2666281" y="251086"/>
              </a:lnTo>
              <a:lnTo>
                <a:pt x="0" y="251086"/>
              </a:lnTo>
              <a:lnTo>
                <a:pt x="0" y="467972"/>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6359" y="1532303"/>
        <a:ext cx="135624" cy="4985"/>
      </dsp:txXfrm>
    </dsp:sp>
    <dsp:sp modelId="{49FB3151-6303-46C5-9204-1E6A59DB57EC}">
      <dsp:nvSpPr>
        <dsp:cNvPr id="0" name=""/>
        <dsp:cNvSpPr/>
      </dsp:nvSpPr>
      <dsp:spPr>
        <a:xfrm>
          <a:off x="3113458" y="1984"/>
          <a:ext cx="2167708" cy="1300624"/>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220" tIns="111496" rIns="106220" bIns="111496" numCol="1" spcCol="1270" anchor="ctr" anchorCtr="0">
          <a:noAutofit/>
        </a:bodyPr>
        <a:lstStyle/>
        <a:p>
          <a:pPr marL="0" lvl="0" indent="0" algn="ctr" defTabSz="666750">
            <a:lnSpc>
              <a:spcPct val="90000"/>
            </a:lnSpc>
            <a:spcBef>
              <a:spcPct val="0"/>
            </a:spcBef>
            <a:spcAft>
              <a:spcPct val="35000"/>
            </a:spcAft>
            <a:buNone/>
          </a:pPr>
          <a:r>
            <a:rPr lang="en-US" sz="1500" kern="1200" dirty="0"/>
            <a:t>Upon completion of the survey, participants will be entered into a roster on </a:t>
          </a:r>
          <a:r>
            <a:rPr lang="en-US" sz="1500" kern="1200" dirty="0" err="1"/>
            <a:t>MiRegistry</a:t>
          </a:r>
          <a:r>
            <a:rPr lang="en-US" sz="1500" kern="1200" dirty="0"/>
            <a:t>.</a:t>
          </a:r>
        </a:p>
      </dsp:txBody>
      <dsp:txXfrm>
        <a:off x="3113458" y="1984"/>
        <a:ext cx="2167708" cy="1300624"/>
      </dsp:txXfrm>
    </dsp:sp>
    <dsp:sp modelId="{475E8B33-DFB4-4182-ABCE-AD6B39B982FF}">
      <dsp:nvSpPr>
        <dsp:cNvPr id="0" name=""/>
        <dsp:cNvSpPr/>
      </dsp:nvSpPr>
      <dsp:spPr>
        <a:xfrm>
          <a:off x="2613085" y="2405775"/>
          <a:ext cx="467972" cy="91440"/>
        </a:xfrm>
        <a:custGeom>
          <a:avLst/>
          <a:gdLst/>
          <a:ahLst/>
          <a:cxnLst/>
          <a:rect l="0" t="0" r="0" b="0"/>
          <a:pathLst>
            <a:path>
              <a:moveTo>
                <a:pt x="0" y="45720"/>
              </a:moveTo>
              <a:lnTo>
                <a:pt x="467972"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34607" y="2449002"/>
        <a:ext cx="24928" cy="4985"/>
      </dsp:txXfrm>
    </dsp:sp>
    <dsp:sp modelId="{6769D128-AF73-46C0-B51B-869E43DD0CC6}">
      <dsp:nvSpPr>
        <dsp:cNvPr id="0" name=""/>
        <dsp:cNvSpPr/>
      </dsp:nvSpPr>
      <dsp:spPr>
        <a:xfrm>
          <a:off x="447177" y="1801182"/>
          <a:ext cx="2167708" cy="1300624"/>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220" tIns="111496" rIns="106220" bIns="111496" numCol="1" spcCol="1270" anchor="ctr" anchorCtr="0">
          <a:noAutofit/>
        </a:bodyPr>
        <a:lstStyle/>
        <a:p>
          <a:pPr marL="0" lvl="0" indent="0" algn="ctr" defTabSz="666750">
            <a:lnSpc>
              <a:spcPct val="90000"/>
            </a:lnSpc>
            <a:spcBef>
              <a:spcPct val="0"/>
            </a:spcBef>
            <a:spcAft>
              <a:spcPct val="35000"/>
            </a:spcAft>
            <a:buNone/>
          </a:pPr>
          <a:r>
            <a:rPr lang="en-US" sz="1500" kern="1200"/>
            <a:t>This training will appear on participants’ learning record.</a:t>
          </a:r>
        </a:p>
      </dsp:txBody>
      <dsp:txXfrm>
        <a:off x="447177" y="1801182"/>
        <a:ext cx="2167708" cy="1300624"/>
      </dsp:txXfrm>
    </dsp:sp>
    <dsp:sp modelId="{2370A010-ACEB-448A-BD7D-99147252C381}">
      <dsp:nvSpPr>
        <dsp:cNvPr id="0" name=""/>
        <dsp:cNvSpPr/>
      </dsp:nvSpPr>
      <dsp:spPr>
        <a:xfrm>
          <a:off x="1531031" y="3100007"/>
          <a:ext cx="2666281" cy="467972"/>
        </a:xfrm>
        <a:custGeom>
          <a:avLst/>
          <a:gdLst/>
          <a:ahLst/>
          <a:cxnLst/>
          <a:rect l="0" t="0" r="0" b="0"/>
          <a:pathLst>
            <a:path>
              <a:moveTo>
                <a:pt x="2666281" y="0"/>
              </a:moveTo>
              <a:lnTo>
                <a:pt x="2666281" y="251086"/>
              </a:lnTo>
              <a:lnTo>
                <a:pt x="0" y="251086"/>
              </a:lnTo>
              <a:lnTo>
                <a:pt x="0" y="467972"/>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6359" y="3331501"/>
        <a:ext cx="135624" cy="4985"/>
      </dsp:txXfrm>
    </dsp:sp>
    <dsp:sp modelId="{BAAD8252-B511-4961-B828-15692640712B}">
      <dsp:nvSpPr>
        <dsp:cNvPr id="0" name=""/>
        <dsp:cNvSpPr/>
      </dsp:nvSpPr>
      <dsp:spPr>
        <a:xfrm>
          <a:off x="3113458" y="1801182"/>
          <a:ext cx="2167708" cy="1300624"/>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220" tIns="111496" rIns="106220" bIns="111496" numCol="1" spcCol="1270" anchor="ctr" anchorCtr="0">
          <a:noAutofit/>
        </a:bodyPr>
        <a:lstStyle/>
        <a:p>
          <a:pPr marL="0" lvl="0" indent="0" algn="ctr" defTabSz="666750">
            <a:lnSpc>
              <a:spcPct val="90000"/>
            </a:lnSpc>
            <a:spcBef>
              <a:spcPct val="0"/>
            </a:spcBef>
            <a:spcAft>
              <a:spcPct val="35000"/>
            </a:spcAft>
            <a:buNone/>
          </a:pPr>
          <a:r>
            <a:rPr lang="en-US" sz="1500" kern="1200"/>
            <a:t>Staff can access a training certificate from their profile page on MiRegistry, if desired.</a:t>
          </a:r>
        </a:p>
      </dsp:txBody>
      <dsp:txXfrm>
        <a:off x="3113458" y="1801182"/>
        <a:ext cx="2167708" cy="1300624"/>
      </dsp:txXfrm>
    </dsp:sp>
    <dsp:sp modelId="{4BD4522F-5EDF-488C-97FA-B537510160AB}">
      <dsp:nvSpPr>
        <dsp:cNvPr id="0" name=""/>
        <dsp:cNvSpPr/>
      </dsp:nvSpPr>
      <dsp:spPr>
        <a:xfrm>
          <a:off x="447177" y="3600380"/>
          <a:ext cx="2167708" cy="1300624"/>
        </a:xfrm>
        <a:prstGeom prst="rect">
          <a:avLst/>
        </a:prstGeom>
        <a:blipFill rotWithShape="1">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220" tIns="111496" rIns="106220" bIns="111496" numCol="1" spcCol="1270" anchor="ctr" anchorCtr="0">
          <a:noAutofit/>
        </a:bodyPr>
        <a:lstStyle/>
        <a:p>
          <a:pPr marL="0" lvl="0" indent="0" algn="ctr" defTabSz="666750">
            <a:lnSpc>
              <a:spcPct val="90000"/>
            </a:lnSpc>
            <a:spcBef>
              <a:spcPct val="0"/>
            </a:spcBef>
            <a:spcAft>
              <a:spcPct val="35000"/>
            </a:spcAft>
            <a:buNone/>
          </a:pPr>
          <a:r>
            <a:rPr lang="en-US" sz="1500" kern="1200"/>
            <a:t>This will serve as an attendance record/sign-in for ChildPlus purposes as well!</a:t>
          </a:r>
        </a:p>
      </dsp:txBody>
      <dsp:txXfrm>
        <a:off x="447177" y="3600380"/>
        <a:ext cx="2167708" cy="1300624"/>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3/28/2022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3/28/2022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3/28/2022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3/28/2022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3/28/2022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3/28/2022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3/28/2022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3/28/2022</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3/28/2022</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1/relationships/webextension" Target="../webextensions/webextension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earlymath.erikson.edu/why-one-to-one-correspondence-math-matters/"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FLehpAp0OyA?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video" Target="https://player.vimeo.com/video/204059235?app_id=122963" TargetMode="External"/><Relationship Id="rId4" Type="http://schemas.openxmlformats.org/officeDocument/2006/relationships/hyperlink" Target="https://vkrp.virginia.edu/content/pdfs/VKRP_COUNTINGCARD_5_2_SVL.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1/relationships/webextension" Target="../webextensions/webextension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4.xml"/><Relationship Id="rId1" Type="http://schemas.openxmlformats.org/officeDocument/2006/relationships/video" Target="https://www.youtube.com/embed/2YArJnVf40g?list=PL7bsHC8DZJxh3UuXWDyOXZ1c_dGBUdxOA" TargetMode="External"/><Relationship Id="rId4" Type="http://schemas.openxmlformats.org/officeDocument/2006/relationships/hyperlink" Target="http://bit.ly/drjeanNumberMarch"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forms.office.com/r/y9McL2bAWK"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1/relationships/webextension" Target="../webextensions/webextension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dreme.stanford.edu/news/children-s-books-foster-love-math" TargetMode="External"/><Relationship Id="rId3" Type="http://schemas.openxmlformats.org/officeDocument/2006/relationships/hyperlink" Target="https://vimeo.com/210115211" TargetMode="External"/><Relationship Id="rId7" Type="http://schemas.openxmlformats.org/officeDocument/2006/relationships/hyperlink" Target="https://www.youtube.com/watch?v=tPR5O5e_DIc" TargetMode="External"/><Relationship Id="rId2" Type="http://schemas.openxmlformats.org/officeDocument/2006/relationships/hyperlink" Target="https://vimeo.com/204059235" TargetMode="External"/><Relationship Id="rId1" Type="http://schemas.openxmlformats.org/officeDocument/2006/relationships/slideLayout" Target="../slideLayouts/slideLayout2.xml"/><Relationship Id="rId6" Type="http://schemas.openxmlformats.org/officeDocument/2006/relationships/hyperlink" Target="https://www.youtube.com/watch?v=FLehpAp0OyA" TargetMode="External"/><Relationship Id="rId5" Type="http://schemas.openxmlformats.org/officeDocument/2006/relationships/hyperlink" Target="https://vkrp.virginia.edu/content/pdfs/VKRP_COUNTINGCARD_5_2_SVL.pdf" TargetMode="External"/><Relationship Id="rId4" Type="http://schemas.openxmlformats.org/officeDocument/2006/relationships/hyperlink" Target="https://www.youtube.com/watch?v=WRg__tGGbR0&amp;t=332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tPR5O5e_DIc?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video" Target="https://player.vimeo.com/video/210115211?app_id=12296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video" Target="https://www.youtube.com/embed/WRg__tGGbR0?start=3&amp;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28" name="Rectangle 191">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eschool Math Activities: Our Playful Math Curriculum - How Wee Learn">
            <a:extLst>
              <a:ext uri="{FF2B5EF4-FFF2-40B4-BE49-F238E27FC236}">
                <a16:creationId xmlns:a16="http://schemas.microsoft.com/office/drawing/2014/main" id="{B63DFF1F-A0AE-453D-850B-E8228D8A1037}"/>
              </a:ext>
            </a:extLst>
          </p:cNvPr>
          <p:cNvPicPr>
            <a:picLocks noChangeAspect="1" noChangeArrowheads="1"/>
          </p:cNvPicPr>
          <p:nvPr/>
        </p:nvPicPr>
        <p:blipFill rotWithShape="1">
          <a:blip r:embed="rId2">
            <a:duotone>
              <a:schemeClr val="bg2">
                <a:shade val="45000"/>
                <a:satMod val="135000"/>
              </a:schemeClr>
              <a:prstClr val="white"/>
            </a:duotone>
            <a:alphaModFix amt="40000"/>
            <a:extLst>
              <a:ext uri="{28A0092B-C50C-407E-A947-70E740481C1C}">
                <a14:useLocalDpi xmlns:a14="http://schemas.microsoft.com/office/drawing/2010/main" val="0"/>
              </a:ext>
            </a:extLst>
          </a:blip>
          <a:srcRect t="25000"/>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A871D2A-C6FA-42D2-9048-1202C303F5BC}"/>
              </a:ext>
            </a:extLst>
          </p:cNvPr>
          <p:cNvSpPr>
            <a:spLocks noGrp="1"/>
          </p:cNvSpPr>
          <p:nvPr>
            <p:ph type="ctrTitle"/>
          </p:nvPr>
        </p:nvSpPr>
        <p:spPr>
          <a:xfrm>
            <a:off x="810001" y="1449147"/>
            <a:ext cx="10572000" cy="3732453"/>
          </a:xfrm>
        </p:spPr>
        <p:txBody>
          <a:bodyPr>
            <a:normAutofit/>
          </a:bodyPr>
          <a:lstStyle/>
          <a:p>
            <a:r>
              <a:rPr lang="en-US" dirty="0"/>
              <a:t>Math Progression in Pre-K</a:t>
            </a:r>
          </a:p>
        </p:txBody>
      </p:sp>
      <p:sp>
        <p:nvSpPr>
          <p:cNvPr id="3" name="Subtitle 2">
            <a:extLst>
              <a:ext uri="{FF2B5EF4-FFF2-40B4-BE49-F238E27FC236}">
                <a16:creationId xmlns:a16="http://schemas.microsoft.com/office/drawing/2014/main" id="{066A93B0-2B4D-449B-823C-8AA5657531A1}"/>
              </a:ext>
            </a:extLst>
          </p:cNvPr>
          <p:cNvSpPr>
            <a:spLocks noGrp="1"/>
          </p:cNvSpPr>
          <p:nvPr>
            <p:ph type="subTitle" idx="1"/>
          </p:nvPr>
        </p:nvSpPr>
        <p:spPr>
          <a:xfrm>
            <a:off x="810001" y="5280847"/>
            <a:ext cx="10572000" cy="434974"/>
          </a:xfrm>
        </p:spPr>
        <p:txBody>
          <a:bodyPr>
            <a:normAutofit/>
          </a:bodyPr>
          <a:lstStyle/>
          <a:p>
            <a:r>
              <a:rPr lang="en-US" dirty="0"/>
              <a:t>Supporting children along the math continuum</a:t>
            </a:r>
          </a:p>
        </p:txBody>
      </p:sp>
      <p:pic>
        <p:nvPicPr>
          <p:cNvPr id="5" name="Picture 4" descr="A picture containing text, clipart&#10;&#10;Description automatically generated">
            <a:extLst>
              <a:ext uri="{FF2B5EF4-FFF2-40B4-BE49-F238E27FC236}">
                <a16:creationId xmlns:a16="http://schemas.microsoft.com/office/drawing/2014/main" id="{373663ED-5B61-4697-B31D-ED27905BF9D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772967" y="6025980"/>
            <a:ext cx="1218068" cy="660583"/>
          </a:xfrm>
          <a:prstGeom prst="rect">
            <a:avLst/>
          </a:prstGeom>
        </p:spPr>
      </p:pic>
    </p:spTree>
    <p:extLst>
      <p:ext uri="{BB962C8B-B14F-4D97-AF65-F5344CB8AC3E}">
        <p14:creationId xmlns:p14="http://schemas.microsoft.com/office/powerpoint/2010/main" val="3926101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Add-in 1" title="Forms">
                <a:extLst>
                  <a:ext uri="{FF2B5EF4-FFF2-40B4-BE49-F238E27FC236}">
                    <a16:creationId xmlns:a16="http://schemas.microsoft.com/office/drawing/2014/main" id="{5AFA3D9A-6515-45E6-8407-BE7FB25138E9}"/>
                  </a:ext>
                </a:extLst>
              </p:cNvPr>
              <p:cNvGraphicFramePr>
                <a:graphicFrameLocks noGrp="1"/>
              </p:cNvGraphicFramePr>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2" name="Add-in 1" title="Forms">
                <a:extLst>
                  <a:ext uri="{FF2B5EF4-FFF2-40B4-BE49-F238E27FC236}">
                    <a16:creationId xmlns:a16="http://schemas.microsoft.com/office/drawing/2014/main" id="{5AFA3D9A-6515-45E6-8407-BE7FB25138E9}"/>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308847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C8D22-DEA0-4E61-B6B7-2FBE6ED1DD53}"/>
              </a:ext>
            </a:extLst>
          </p:cNvPr>
          <p:cNvSpPr>
            <a:spLocks noGrp="1"/>
          </p:cNvSpPr>
          <p:nvPr>
            <p:ph type="title"/>
          </p:nvPr>
        </p:nvSpPr>
        <p:spPr/>
        <p:txBody>
          <a:bodyPr/>
          <a:lstStyle/>
          <a:p>
            <a:r>
              <a:rPr lang="en-US" sz="4800" dirty="0"/>
              <a:t>More and Less</a:t>
            </a:r>
          </a:p>
        </p:txBody>
      </p:sp>
      <p:sp>
        <p:nvSpPr>
          <p:cNvPr id="3" name="Content Placeholder 2">
            <a:extLst>
              <a:ext uri="{FF2B5EF4-FFF2-40B4-BE49-F238E27FC236}">
                <a16:creationId xmlns:a16="http://schemas.microsoft.com/office/drawing/2014/main" id="{B9FBB20E-DA57-44E7-AD2E-605BD36F670E}"/>
              </a:ext>
            </a:extLst>
          </p:cNvPr>
          <p:cNvSpPr>
            <a:spLocks noGrp="1"/>
          </p:cNvSpPr>
          <p:nvPr>
            <p:ph idx="1"/>
          </p:nvPr>
        </p:nvSpPr>
        <p:spPr>
          <a:xfrm>
            <a:off x="818712" y="2222287"/>
            <a:ext cx="5191563" cy="4188525"/>
          </a:xfrm>
        </p:spPr>
        <p:txBody>
          <a:bodyPr/>
          <a:lstStyle/>
          <a:p>
            <a:r>
              <a:rPr lang="en-US" dirty="0"/>
              <a:t>Encourage children to determine if sets of things have “more or less.”</a:t>
            </a:r>
          </a:p>
          <a:p>
            <a:r>
              <a:rPr lang="en-US" dirty="0"/>
              <a:t>This is a perceptual skill at the beginning of the math continuum.</a:t>
            </a:r>
          </a:p>
          <a:p>
            <a:r>
              <a:rPr lang="en-US" dirty="0"/>
              <a:t>This helps children to build and understand relationships </a:t>
            </a:r>
            <a:r>
              <a:rPr lang="en-US"/>
              <a:t>between numbers.</a:t>
            </a:r>
            <a:endParaRPr lang="en-US" dirty="0"/>
          </a:p>
          <a:p>
            <a:r>
              <a:rPr lang="en-US" dirty="0"/>
              <a:t>Eventually, children will use one-to-one correspondence to determine which has more and which has less.</a:t>
            </a:r>
          </a:p>
          <a:p>
            <a:r>
              <a:rPr lang="en-US" dirty="0"/>
              <a:t>How do you support children’s thinking process surrounding more and less?</a:t>
            </a:r>
          </a:p>
        </p:txBody>
      </p:sp>
      <p:pic>
        <p:nvPicPr>
          <p:cNvPr id="2052" name="Picture 4" descr="More Or Less Slideshow">
            <a:extLst>
              <a:ext uri="{FF2B5EF4-FFF2-40B4-BE49-F238E27FC236}">
                <a16:creationId xmlns:a16="http://schemas.microsoft.com/office/drawing/2014/main" id="{9F3D2BBF-65FF-4DBE-93AE-A6CF1B759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42980">
            <a:off x="6396231" y="4518176"/>
            <a:ext cx="3029593" cy="22721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ore and Less Posters (SB241) - SparkleBox">
            <a:extLst>
              <a:ext uri="{FF2B5EF4-FFF2-40B4-BE49-F238E27FC236}">
                <a16:creationId xmlns:a16="http://schemas.microsoft.com/office/drawing/2014/main" id="{552C2D81-AB0B-4DC0-96A5-CDF634FD9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20131">
            <a:off x="6396231" y="2175173"/>
            <a:ext cx="3029593" cy="21396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inking, Comparing &amp;amp; Keeping Up with the Jonses - Harvesting Happiness">
            <a:extLst>
              <a:ext uri="{FF2B5EF4-FFF2-40B4-BE49-F238E27FC236}">
                <a16:creationId xmlns:a16="http://schemas.microsoft.com/office/drawing/2014/main" id="{BE9CC664-AF7A-4C9B-98E3-ACA94BEFBD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0149" y="3699361"/>
            <a:ext cx="2606551" cy="195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83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054"/>
                                        </p:tgtEl>
                                        <p:attrNameLst>
                                          <p:attrName>style.visibility</p:attrName>
                                        </p:attrNameLst>
                                      </p:cBhvr>
                                      <p:to>
                                        <p:strVal val="visible"/>
                                      </p:to>
                                    </p:set>
                                    <p:animEffect transition="in" filter="wipe(down)">
                                      <p:cBhvr>
                                        <p:cTn id="48" dur="500"/>
                                        <p:tgtEl>
                                          <p:spTgt spid="2054"/>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052"/>
                                        </p:tgtEl>
                                        <p:attrNameLst>
                                          <p:attrName>style.visibility</p:attrName>
                                        </p:attrNameLst>
                                      </p:cBhvr>
                                      <p:to>
                                        <p:strVal val="visible"/>
                                      </p:to>
                                    </p:set>
                                    <p:anim calcmode="lin" valueType="num">
                                      <p:cBhvr>
                                        <p:cTn id="53" dur="500" fill="hold"/>
                                        <p:tgtEl>
                                          <p:spTgt spid="2052"/>
                                        </p:tgtEl>
                                        <p:attrNameLst>
                                          <p:attrName>ppt_w</p:attrName>
                                        </p:attrNameLst>
                                      </p:cBhvr>
                                      <p:tavLst>
                                        <p:tav tm="0">
                                          <p:val>
                                            <p:fltVal val="0"/>
                                          </p:val>
                                        </p:tav>
                                        <p:tav tm="100000">
                                          <p:val>
                                            <p:strVal val="#ppt_w"/>
                                          </p:val>
                                        </p:tav>
                                      </p:tavLst>
                                    </p:anim>
                                    <p:anim calcmode="lin" valueType="num">
                                      <p:cBhvr>
                                        <p:cTn id="54" dur="500" fill="hold"/>
                                        <p:tgtEl>
                                          <p:spTgt spid="2052"/>
                                        </p:tgtEl>
                                        <p:attrNameLst>
                                          <p:attrName>ppt_h</p:attrName>
                                        </p:attrNameLst>
                                      </p:cBhvr>
                                      <p:tavLst>
                                        <p:tav tm="0">
                                          <p:val>
                                            <p:fltVal val="0"/>
                                          </p:val>
                                        </p:tav>
                                        <p:tav tm="100000">
                                          <p:val>
                                            <p:strVal val="#ppt_h"/>
                                          </p:val>
                                        </p:tav>
                                      </p:tavLst>
                                    </p:anim>
                                    <p:animEffect transition="in" filter="fade">
                                      <p:cBhvr>
                                        <p:cTn id="55" dur="500"/>
                                        <p:tgtEl>
                                          <p:spTgt spid="2052"/>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2050"/>
                                        </p:tgtEl>
                                        <p:attrNameLst>
                                          <p:attrName>style.visibility</p:attrName>
                                        </p:attrNameLst>
                                      </p:cBhvr>
                                      <p:to>
                                        <p:strVal val="visible"/>
                                      </p:to>
                                    </p:set>
                                    <p:anim calcmode="lin" valueType="num">
                                      <p:cBhvr>
                                        <p:cTn id="60" dur="1000" fill="hold"/>
                                        <p:tgtEl>
                                          <p:spTgt spid="2050"/>
                                        </p:tgtEl>
                                        <p:attrNameLst>
                                          <p:attrName>ppt_w</p:attrName>
                                        </p:attrNameLst>
                                      </p:cBhvr>
                                      <p:tavLst>
                                        <p:tav tm="0">
                                          <p:val>
                                            <p:fltVal val="0"/>
                                          </p:val>
                                        </p:tav>
                                        <p:tav tm="100000">
                                          <p:val>
                                            <p:strVal val="#ppt_w"/>
                                          </p:val>
                                        </p:tav>
                                      </p:tavLst>
                                    </p:anim>
                                    <p:anim calcmode="lin" valueType="num">
                                      <p:cBhvr>
                                        <p:cTn id="61" dur="1000" fill="hold"/>
                                        <p:tgtEl>
                                          <p:spTgt spid="2050"/>
                                        </p:tgtEl>
                                        <p:attrNameLst>
                                          <p:attrName>ppt_h</p:attrName>
                                        </p:attrNameLst>
                                      </p:cBhvr>
                                      <p:tavLst>
                                        <p:tav tm="0">
                                          <p:val>
                                            <p:fltVal val="0"/>
                                          </p:val>
                                        </p:tav>
                                        <p:tav tm="100000">
                                          <p:val>
                                            <p:strVal val="#ppt_h"/>
                                          </p:val>
                                        </p:tav>
                                      </p:tavLst>
                                    </p:anim>
                                    <p:anim calcmode="lin" valueType="num">
                                      <p:cBhvr>
                                        <p:cTn id="62" dur="1000" fill="hold"/>
                                        <p:tgtEl>
                                          <p:spTgt spid="2050"/>
                                        </p:tgtEl>
                                        <p:attrNameLst>
                                          <p:attrName>style.rotation</p:attrName>
                                        </p:attrNameLst>
                                      </p:cBhvr>
                                      <p:tavLst>
                                        <p:tav tm="0">
                                          <p:val>
                                            <p:fltVal val="90"/>
                                          </p:val>
                                        </p:tav>
                                        <p:tav tm="100000">
                                          <p:val>
                                            <p:fltVal val="0"/>
                                          </p:val>
                                        </p:tav>
                                      </p:tavLst>
                                    </p:anim>
                                    <p:animEffect transition="in" filter="fade">
                                      <p:cBhvr>
                                        <p:cTn id="63"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86BE-112E-4168-B580-2C286F631F3C}"/>
              </a:ext>
            </a:extLst>
          </p:cNvPr>
          <p:cNvSpPr>
            <a:spLocks noGrp="1"/>
          </p:cNvSpPr>
          <p:nvPr>
            <p:ph type="title"/>
          </p:nvPr>
        </p:nvSpPr>
        <p:spPr/>
        <p:txBody>
          <a:bodyPr/>
          <a:lstStyle/>
          <a:p>
            <a:r>
              <a:rPr lang="en-US" dirty="0"/>
              <a:t>One-to-One Correspondence</a:t>
            </a:r>
          </a:p>
        </p:txBody>
      </p:sp>
      <p:sp>
        <p:nvSpPr>
          <p:cNvPr id="3" name="Content Placeholder 2">
            <a:extLst>
              <a:ext uri="{FF2B5EF4-FFF2-40B4-BE49-F238E27FC236}">
                <a16:creationId xmlns:a16="http://schemas.microsoft.com/office/drawing/2014/main" id="{77C8FF20-6D11-4649-A13C-E5E333D30294}"/>
              </a:ext>
            </a:extLst>
          </p:cNvPr>
          <p:cNvSpPr>
            <a:spLocks noGrp="1"/>
          </p:cNvSpPr>
          <p:nvPr>
            <p:ph idx="1"/>
          </p:nvPr>
        </p:nvSpPr>
        <p:spPr>
          <a:xfrm>
            <a:off x="818712" y="2222287"/>
            <a:ext cx="5543987" cy="4359488"/>
          </a:xfrm>
        </p:spPr>
        <p:txBody>
          <a:bodyPr/>
          <a:lstStyle/>
          <a:p>
            <a:r>
              <a:rPr lang="en-US" sz="3200" dirty="0"/>
              <a:t>Understanding that numbers correspond to specific quantities.</a:t>
            </a:r>
          </a:p>
          <a:p>
            <a:pPr marL="0" indent="0">
              <a:buNone/>
            </a:pPr>
            <a:endParaRPr lang="en-US" sz="2400" dirty="0"/>
          </a:p>
          <a:p>
            <a:r>
              <a:rPr lang="en-US" sz="3000" dirty="0"/>
              <a:t>Check out this article for more great information on </a:t>
            </a:r>
            <a:r>
              <a:rPr lang="en-US" sz="3000" dirty="0">
                <a:hlinkClick r:id="rId2"/>
              </a:rPr>
              <a:t>Why One-to-One Correspondence Matters</a:t>
            </a:r>
            <a:endParaRPr lang="en-US" sz="3000" dirty="0"/>
          </a:p>
        </p:txBody>
      </p:sp>
      <p:pic>
        <p:nvPicPr>
          <p:cNvPr id="3074" name="Picture 2" descr="Learning to Count: One-to-One Correspondence — Montessori in Real Life">
            <a:extLst>
              <a:ext uri="{FF2B5EF4-FFF2-40B4-BE49-F238E27FC236}">
                <a16:creationId xmlns:a16="http://schemas.microsoft.com/office/drawing/2014/main" id="{23F1411A-59E5-4956-9300-31C0CD0B5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29424">
            <a:off x="6413234" y="2549142"/>
            <a:ext cx="2870569" cy="21529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w to teach one to one correspondence - The Measured Mom">
            <a:extLst>
              <a:ext uri="{FF2B5EF4-FFF2-40B4-BE49-F238E27FC236}">
                <a16:creationId xmlns:a16="http://schemas.microsoft.com/office/drawing/2014/main" id="{0B6EE2ED-2D95-40AF-9BA6-35B8AE65B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51729">
            <a:off x="8691507" y="3604650"/>
            <a:ext cx="3174818" cy="265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4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3074"/>
                                        </p:tgtEl>
                                        <p:attrNameLst>
                                          <p:attrName>style.visibility</p:attrName>
                                        </p:attrNameLst>
                                      </p:cBhvr>
                                      <p:to>
                                        <p:strVal val="visible"/>
                                      </p:to>
                                    </p:set>
                                    <p:anim calcmode="lin" valueType="num">
                                      <p:cBhvr>
                                        <p:cTn id="27" dur="500" fill="hold"/>
                                        <p:tgtEl>
                                          <p:spTgt spid="3074"/>
                                        </p:tgtEl>
                                        <p:attrNameLst>
                                          <p:attrName>ppt_w</p:attrName>
                                        </p:attrNameLst>
                                      </p:cBhvr>
                                      <p:tavLst>
                                        <p:tav tm="0">
                                          <p:val>
                                            <p:fltVal val="0"/>
                                          </p:val>
                                        </p:tav>
                                        <p:tav tm="100000">
                                          <p:val>
                                            <p:strVal val="#ppt_w"/>
                                          </p:val>
                                        </p:tav>
                                      </p:tavLst>
                                    </p:anim>
                                    <p:anim calcmode="lin" valueType="num">
                                      <p:cBhvr>
                                        <p:cTn id="28" dur="500" fill="hold"/>
                                        <p:tgtEl>
                                          <p:spTgt spid="3074"/>
                                        </p:tgtEl>
                                        <p:attrNameLst>
                                          <p:attrName>ppt_h</p:attrName>
                                        </p:attrNameLst>
                                      </p:cBhvr>
                                      <p:tavLst>
                                        <p:tav tm="0">
                                          <p:val>
                                            <p:fltVal val="0"/>
                                          </p:val>
                                        </p:tav>
                                        <p:tav tm="100000">
                                          <p:val>
                                            <p:strVal val="#ppt_h"/>
                                          </p:val>
                                        </p:tav>
                                      </p:tavLst>
                                    </p:anim>
                                    <p:animEffect transition="in" filter="fade">
                                      <p:cBhvr>
                                        <p:cTn id="29" dur="500"/>
                                        <p:tgtEl>
                                          <p:spTgt spid="3074"/>
                                        </p:tgtEl>
                                      </p:cBhvr>
                                    </p:animEffect>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3076"/>
                                        </p:tgtEl>
                                        <p:attrNameLst>
                                          <p:attrName>style.visibility</p:attrName>
                                        </p:attrNameLst>
                                      </p:cBhvr>
                                      <p:to>
                                        <p:strVal val="visible"/>
                                      </p:to>
                                    </p:set>
                                    <p:anim calcmode="lin" valueType="num">
                                      <p:cBhvr>
                                        <p:cTn id="33" dur="500" fill="hold"/>
                                        <p:tgtEl>
                                          <p:spTgt spid="3076"/>
                                        </p:tgtEl>
                                        <p:attrNameLst>
                                          <p:attrName>ppt_w</p:attrName>
                                        </p:attrNameLst>
                                      </p:cBhvr>
                                      <p:tavLst>
                                        <p:tav tm="0">
                                          <p:val>
                                            <p:fltVal val="0"/>
                                          </p:val>
                                        </p:tav>
                                        <p:tav tm="100000">
                                          <p:val>
                                            <p:strVal val="#ppt_w"/>
                                          </p:val>
                                        </p:tav>
                                      </p:tavLst>
                                    </p:anim>
                                    <p:anim calcmode="lin" valueType="num">
                                      <p:cBhvr>
                                        <p:cTn id="34" dur="500" fill="hold"/>
                                        <p:tgtEl>
                                          <p:spTgt spid="3076"/>
                                        </p:tgtEl>
                                        <p:attrNameLst>
                                          <p:attrName>ppt_h</p:attrName>
                                        </p:attrNameLst>
                                      </p:cBhvr>
                                      <p:tavLst>
                                        <p:tav tm="0">
                                          <p:val>
                                            <p:fltVal val="0"/>
                                          </p:val>
                                        </p:tav>
                                        <p:tav tm="100000">
                                          <p:val>
                                            <p:strVal val="#ppt_h"/>
                                          </p:val>
                                        </p:tav>
                                      </p:tavLst>
                                    </p:anim>
                                    <p:animEffect transition="in" filter="fade">
                                      <p:cBhvr>
                                        <p:cTn id="3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Supporting Mathematical Development in Young Children: One to One Correspondence">
            <a:hlinkClick r:id="" action="ppaction://media"/>
            <a:extLst>
              <a:ext uri="{FF2B5EF4-FFF2-40B4-BE49-F238E27FC236}">
                <a16:creationId xmlns:a16="http://schemas.microsoft.com/office/drawing/2014/main" id="{015432DC-EB4B-4BBE-99E3-0681964425F6}"/>
              </a:ext>
            </a:extLst>
          </p:cNvPr>
          <p:cNvPicPr>
            <a:picLocks noGrp="1" noRot="1" noChangeAspect="1"/>
          </p:cNvPicPr>
          <p:nvPr>
            <p:ph idx="1"/>
            <a:videoFile r:link="rId1"/>
          </p:nvPr>
        </p:nvPicPr>
        <p:blipFill>
          <a:blip r:embed="rId3"/>
          <a:stretch>
            <a:fillRect/>
          </a:stretch>
        </p:blipFill>
        <p:spPr>
          <a:xfrm>
            <a:off x="2456664" y="2222500"/>
            <a:ext cx="7412321" cy="4187825"/>
          </a:xfrm>
          <a:prstGeom prst="rect">
            <a:avLst/>
          </a:prstGeom>
        </p:spPr>
      </p:pic>
      <p:sp>
        <p:nvSpPr>
          <p:cNvPr id="4" name="Title 3">
            <a:extLst>
              <a:ext uri="{FF2B5EF4-FFF2-40B4-BE49-F238E27FC236}">
                <a16:creationId xmlns:a16="http://schemas.microsoft.com/office/drawing/2014/main" id="{2A4AB3BF-A2B0-41B9-8343-35E47331B589}"/>
              </a:ext>
            </a:extLst>
          </p:cNvPr>
          <p:cNvSpPr txBox="1">
            <a:spLocks noGrp="1"/>
          </p:cNvSpPr>
          <p:nvPr>
            <p:ph type="title"/>
          </p:nvPr>
        </p:nvSpPr>
        <p:spPr>
          <a:xfrm>
            <a:off x="809625" y="340420"/>
            <a:ext cx="10572750" cy="1077218"/>
          </a:xfrm>
          <a:prstGeom prst="rect">
            <a:avLst/>
          </a:prstGeom>
          <a:noFill/>
        </p:spPr>
        <p:txBody>
          <a:bodyPr wrap="square" rtlCol="0">
            <a:spAutoFit/>
          </a:bodyPr>
          <a:lstStyle/>
          <a:p>
            <a:r>
              <a:rPr lang="en-US" sz="3200" dirty="0"/>
              <a:t>Watch this video for additional </a:t>
            </a:r>
            <a:br>
              <a:rPr lang="en-US" sz="3200" dirty="0"/>
            </a:br>
            <a:r>
              <a:rPr lang="en-US" sz="3200" dirty="0"/>
              <a:t>one-to-one correspondence insight!</a:t>
            </a:r>
          </a:p>
        </p:txBody>
      </p:sp>
    </p:spTree>
    <p:extLst>
      <p:ext uri="{BB962C8B-B14F-4D97-AF65-F5344CB8AC3E}">
        <p14:creationId xmlns:p14="http://schemas.microsoft.com/office/powerpoint/2010/main" val="319949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5"/>
                </p:tgtEl>
              </p:cMediaNode>
            </p:video>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5"/>
                                        </p:tgtEl>
                                      </p:cBhvr>
                                    </p:cmd>
                                  </p:childTnLst>
                                </p:cTn>
                              </p:par>
                            </p:childTnLst>
                          </p:cTn>
                        </p:par>
                      </p:childTnLst>
                    </p:cTn>
                  </p:par>
                </p:childTnLst>
              </p:cTn>
              <p:nextCondLst>
                <p:cond evt="onClick" delay="0">
                  <p:tgtEl>
                    <p:spTgt spid="5"/>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8036-437F-4B35-ADE9-749A53667B79}"/>
              </a:ext>
            </a:extLst>
          </p:cNvPr>
          <p:cNvSpPr>
            <a:spLocks noGrp="1"/>
          </p:cNvSpPr>
          <p:nvPr>
            <p:ph type="title"/>
          </p:nvPr>
        </p:nvSpPr>
        <p:spPr/>
        <p:txBody>
          <a:bodyPr/>
          <a:lstStyle/>
          <a:p>
            <a:r>
              <a:rPr lang="en-US" sz="6000" dirty="0"/>
              <a:t>Cardinality</a:t>
            </a:r>
          </a:p>
        </p:txBody>
      </p:sp>
      <p:pic>
        <p:nvPicPr>
          <p:cNvPr id="5" name="Online Media 4" title="Owning Cardinality">
            <a:hlinkClick r:id="" action="ppaction://media"/>
            <a:extLst>
              <a:ext uri="{FF2B5EF4-FFF2-40B4-BE49-F238E27FC236}">
                <a16:creationId xmlns:a16="http://schemas.microsoft.com/office/drawing/2014/main" id="{93A87528-6A74-4641-849F-9ECA37581813}"/>
              </a:ext>
            </a:extLst>
          </p:cNvPr>
          <p:cNvPicPr>
            <a:picLocks noGrp="1" noRot="1" noChangeAspect="1"/>
          </p:cNvPicPr>
          <p:nvPr>
            <p:ph sz="half" idx="1"/>
            <a:videoFile r:link="rId1"/>
          </p:nvPr>
        </p:nvPicPr>
        <p:blipFill>
          <a:blip r:embed="rId3"/>
          <a:stretch>
            <a:fillRect/>
          </a:stretch>
        </p:blipFill>
        <p:spPr>
          <a:xfrm>
            <a:off x="810000" y="2296793"/>
            <a:ext cx="4076325" cy="2292776"/>
          </a:xfrm>
          <a:prstGeom prst="rect">
            <a:avLst/>
          </a:prstGeom>
        </p:spPr>
      </p:pic>
      <p:sp>
        <p:nvSpPr>
          <p:cNvPr id="6" name="Content Placeholder 5">
            <a:extLst>
              <a:ext uri="{FF2B5EF4-FFF2-40B4-BE49-F238E27FC236}">
                <a16:creationId xmlns:a16="http://schemas.microsoft.com/office/drawing/2014/main" id="{0781794A-7926-445F-940F-69A313C512EF}"/>
              </a:ext>
            </a:extLst>
          </p:cNvPr>
          <p:cNvSpPr txBox="1">
            <a:spLocks noGrp="1"/>
          </p:cNvSpPr>
          <p:nvPr>
            <p:ph sz="half" idx="2"/>
          </p:nvPr>
        </p:nvSpPr>
        <p:spPr>
          <a:xfrm>
            <a:off x="6340475" y="2333626"/>
            <a:ext cx="5194300" cy="1815882"/>
          </a:xfrm>
          <a:prstGeom prst="rect">
            <a:avLst/>
          </a:prstGeom>
          <a:noFill/>
        </p:spPr>
        <p:txBody>
          <a:bodyPr wrap="square" rtlCol="0">
            <a:spAutoFit/>
          </a:bodyPr>
          <a:lstStyle/>
          <a:p>
            <a:pPr marL="0" indent="0">
              <a:buNone/>
            </a:pPr>
            <a:r>
              <a:rPr lang="en-US" sz="2800" dirty="0"/>
              <a:t>Check out this great resource with additional information and ideas surrounding cardinality!</a:t>
            </a:r>
          </a:p>
        </p:txBody>
      </p:sp>
      <p:sp>
        <p:nvSpPr>
          <p:cNvPr id="7" name="TextBox 6">
            <a:extLst>
              <a:ext uri="{FF2B5EF4-FFF2-40B4-BE49-F238E27FC236}">
                <a16:creationId xmlns:a16="http://schemas.microsoft.com/office/drawing/2014/main" id="{8A40BACE-0311-448A-A25C-B91B6AAD498F}"/>
              </a:ext>
            </a:extLst>
          </p:cNvPr>
          <p:cNvSpPr txBox="1"/>
          <p:nvPr/>
        </p:nvSpPr>
        <p:spPr>
          <a:xfrm>
            <a:off x="6340475" y="4238624"/>
            <a:ext cx="4400550" cy="1323439"/>
          </a:xfrm>
          <a:prstGeom prst="rect">
            <a:avLst/>
          </a:prstGeom>
          <a:noFill/>
        </p:spPr>
        <p:txBody>
          <a:bodyPr wrap="square" rtlCol="0">
            <a:spAutoFit/>
          </a:bodyPr>
          <a:lstStyle/>
          <a:p>
            <a:r>
              <a:rPr lang="en-US" sz="4000" b="1" dirty="0">
                <a:hlinkClick r:id="rId4"/>
              </a:rPr>
              <a:t>Skill: Counting and Cardinality</a:t>
            </a:r>
            <a:endParaRPr lang="en-US" sz="4000" b="1" dirty="0"/>
          </a:p>
        </p:txBody>
      </p:sp>
      <p:sp>
        <p:nvSpPr>
          <p:cNvPr id="8" name="Content Placeholder 2">
            <a:extLst>
              <a:ext uri="{FF2B5EF4-FFF2-40B4-BE49-F238E27FC236}">
                <a16:creationId xmlns:a16="http://schemas.microsoft.com/office/drawing/2014/main" id="{9754EC41-4202-4DF6-8207-44E96E5F3D30}"/>
              </a:ext>
            </a:extLst>
          </p:cNvPr>
          <p:cNvSpPr txBox="1">
            <a:spLocks/>
          </p:cNvSpPr>
          <p:nvPr/>
        </p:nvSpPr>
        <p:spPr>
          <a:xfrm>
            <a:off x="647262" y="4900343"/>
            <a:ext cx="4762938" cy="1505546"/>
          </a:xfrm>
          <a:prstGeom prst="rect">
            <a:avLst/>
          </a:prstGeom>
          <a:effectLst>
            <a:outerShdw blurRad="50800" dir="14400000">
              <a:srgbClr val="000000">
                <a:alpha val="40000"/>
              </a:srgbClr>
            </a:outerShdw>
          </a:effectLst>
        </p:spPr>
        <p:txBody>
          <a:bodyPr vert="horz" lIns="91440" tIns="45720" rIns="91440" bIns="45720" rtlCol="0" anchor="ctr">
            <a:normAutofit fontScale="85000" lnSpcReduction="2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1900" dirty="0"/>
              <a:t>Cardinality is the knowledge of how many things are in a set and the number name for that quantity.</a:t>
            </a:r>
          </a:p>
          <a:p>
            <a:r>
              <a:rPr lang="en-US" sz="1900" dirty="0"/>
              <a:t>Development of cardinality goes hand-in-hand with one-to-one correspondence competency.</a:t>
            </a:r>
          </a:p>
          <a:p>
            <a:endParaRPr lang="en-US" dirty="0"/>
          </a:p>
        </p:txBody>
      </p:sp>
      <p:sp>
        <p:nvSpPr>
          <p:cNvPr id="9" name="TextBox 8">
            <a:extLst>
              <a:ext uri="{FF2B5EF4-FFF2-40B4-BE49-F238E27FC236}">
                <a16:creationId xmlns:a16="http://schemas.microsoft.com/office/drawing/2014/main" id="{93C31D2F-B1D8-4B6C-AD5F-D85C88B00229}"/>
              </a:ext>
            </a:extLst>
          </p:cNvPr>
          <p:cNvSpPr txBox="1"/>
          <p:nvPr/>
        </p:nvSpPr>
        <p:spPr>
          <a:xfrm rot="20251972">
            <a:off x="-67113" y="1956740"/>
            <a:ext cx="1428750" cy="369332"/>
          </a:xfrm>
          <a:prstGeom prst="rect">
            <a:avLst/>
          </a:prstGeom>
          <a:noFill/>
        </p:spPr>
        <p:txBody>
          <a:bodyPr wrap="square" rtlCol="0">
            <a:spAutoFit/>
          </a:bodyPr>
          <a:lstStyle/>
          <a:p>
            <a:r>
              <a:rPr lang="en-US" dirty="0"/>
              <a:t>Watch me!</a:t>
            </a:r>
          </a:p>
        </p:txBody>
      </p:sp>
    </p:spTree>
    <p:extLst>
      <p:ext uri="{BB962C8B-B14F-4D97-AF65-F5344CB8AC3E}">
        <p14:creationId xmlns:p14="http://schemas.microsoft.com/office/powerpoint/2010/main" val="168279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 fill="hold"/>
                                        <p:tgtEl>
                                          <p:spTgt spid="5"/>
                                        </p:tgtEl>
                                      </p:cBhvr>
                                    </p:cmd>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1000"/>
                                        <p:tgtEl>
                                          <p:spTgt spid="8">
                                            <p:txEl>
                                              <p:pRg st="0" end="0"/>
                                            </p:txEl>
                                          </p:spTgt>
                                        </p:tgtEl>
                                      </p:cBhvr>
                                    </p:animEffect>
                                    <p:anim calcmode="lin" valueType="num">
                                      <p:cBhvr>
                                        <p:cTn id="1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1000"/>
                                        <p:tgtEl>
                                          <p:spTgt spid="8">
                                            <p:txEl>
                                              <p:pRg st="1" end="1"/>
                                            </p:txEl>
                                          </p:spTgt>
                                        </p:tgtEl>
                                      </p:cBhvr>
                                    </p:animEffect>
                                    <p:anim calcmode="lin" valueType="num">
                                      <p:cBhvr>
                                        <p:cTn id="2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8" fill="hold" display="0">
                  <p:stCondLst>
                    <p:cond delay="indefinite"/>
                  </p:stCondLst>
                </p:cTn>
                <p:tgtEl>
                  <p:spTgt spid="5"/>
                </p:tgtEl>
              </p:cMediaNode>
            </p:video>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5"/>
                                        </p:tgtEl>
                                      </p:cBhvr>
                                    </p:cmd>
                                  </p:childTnLst>
                                </p:cTn>
                              </p:par>
                            </p:childTnLst>
                          </p:cTn>
                        </p:par>
                      </p:childTnLst>
                    </p:cTn>
                  </p:par>
                </p:childTnLst>
              </p:cTn>
              <p:nextCondLst>
                <p:cond evt="onClick" delay="0">
                  <p:tgtEl>
                    <p:spTgt spid="5"/>
                  </p:tgtEl>
                </p:cond>
              </p:nextCondLst>
            </p:seq>
          </p:childTnLst>
        </p:cTn>
      </p:par>
    </p:tnLst>
    <p:bldLst>
      <p:bldP spid="6" grpId="0"/>
      <p:bldP spid="7" grpId="0"/>
      <p:bldP spid="8" grpId="0" uiExpand="1" build="p"/>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Add-in 1" title="Forms">
                <a:extLst>
                  <a:ext uri="{FF2B5EF4-FFF2-40B4-BE49-F238E27FC236}">
                    <a16:creationId xmlns:a16="http://schemas.microsoft.com/office/drawing/2014/main" id="{6AC7262D-13BA-4F17-A822-71345309FA6D}"/>
                  </a:ext>
                </a:extLst>
              </p:cNvPr>
              <p:cNvGraphicFramePr>
                <a:graphicFrameLocks noGrp="1"/>
              </p:cNvGraphicFramePr>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2" name="Add-in 1" title="Forms">
                <a:extLst>
                  <a:ext uri="{FF2B5EF4-FFF2-40B4-BE49-F238E27FC236}">
                    <a16:creationId xmlns:a16="http://schemas.microsoft.com/office/drawing/2014/main" id="{6AC7262D-13BA-4F17-A822-71345309FA6D}"/>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508518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6B6E3-1974-4098-8EAA-ACF3964D9090}"/>
              </a:ext>
            </a:extLst>
          </p:cNvPr>
          <p:cNvSpPr>
            <a:spLocks noGrp="1"/>
          </p:cNvSpPr>
          <p:nvPr>
            <p:ph type="title"/>
          </p:nvPr>
        </p:nvSpPr>
        <p:spPr/>
        <p:txBody>
          <a:bodyPr/>
          <a:lstStyle/>
          <a:p>
            <a:r>
              <a:rPr lang="en-US" dirty="0"/>
              <a:t>Putting it in Practice</a:t>
            </a:r>
          </a:p>
        </p:txBody>
      </p:sp>
      <p:sp>
        <p:nvSpPr>
          <p:cNvPr id="3" name="Content Placeholder 2">
            <a:extLst>
              <a:ext uri="{FF2B5EF4-FFF2-40B4-BE49-F238E27FC236}">
                <a16:creationId xmlns:a16="http://schemas.microsoft.com/office/drawing/2014/main" id="{BEA2BAC3-4305-4DC6-A93F-5699888ACF7C}"/>
              </a:ext>
            </a:extLst>
          </p:cNvPr>
          <p:cNvSpPr>
            <a:spLocks noGrp="1"/>
          </p:cNvSpPr>
          <p:nvPr>
            <p:ph idx="1"/>
          </p:nvPr>
        </p:nvSpPr>
        <p:spPr>
          <a:xfrm>
            <a:off x="818712" y="2222287"/>
            <a:ext cx="10554574" cy="4035638"/>
          </a:xfrm>
        </p:spPr>
        <p:txBody>
          <a:bodyPr/>
          <a:lstStyle/>
          <a:p>
            <a:pPr marL="0" indent="0">
              <a:buNone/>
            </a:pPr>
            <a:r>
              <a:rPr lang="en-US" dirty="0"/>
              <a:t>Support children with math concepts by exposing them to a variety of materials and activities throughout the day!!</a:t>
            </a:r>
          </a:p>
          <a:p>
            <a:r>
              <a:rPr lang="en-US" dirty="0"/>
              <a:t>Take attendance: How many boys are here?  How many girls are here?  Do we have more boys or more girls? How many in all? Do you have an attendance helper?</a:t>
            </a:r>
          </a:p>
          <a:p>
            <a:r>
              <a:rPr lang="en-US" dirty="0"/>
              <a:t>Counting children as they line up to go outside.  How many children do we have in line?</a:t>
            </a:r>
          </a:p>
          <a:p>
            <a:r>
              <a:rPr lang="en-US" dirty="0"/>
              <a:t>Utilize mealtimes to talk about more, less, and equal to.  Who has more peas on their plate?  Use number cards with dots to indicate the number of items each child may start with (4 chicken nuggets).</a:t>
            </a:r>
          </a:p>
          <a:p>
            <a:r>
              <a:rPr lang="en-US" dirty="0"/>
              <a:t>Use intentional teaching strategies throughout choice time, including outside time, to reinforce math concepts. These are great opportunities to use math language as well as reinforce math concepts and skills.</a:t>
            </a:r>
          </a:p>
        </p:txBody>
      </p:sp>
    </p:spTree>
    <p:extLst>
      <p:ext uri="{BB962C8B-B14F-4D97-AF65-F5344CB8AC3E}">
        <p14:creationId xmlns:p14="http://schemas.microsoft.com/office/powerpoint/2010/main" val="28032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5CB8-8C12-445C-B198-09CE2FAC419A}"/>
              </a:ext>
            </a:extLst>
          </p:cNvPr>
          <p:cNvSpPr>
            <a:spLocks noGrp="1"/>
          </p:cNvSpPr>
          <p:nvPr>
            <p:ph type="title"/>
          </p:nvPr>
        </p:nvSpPr>
        <p:spPr/>
        <p:txBody>
          <a:bodyPr/>
          <a:lstStyle/>
          <a:p>
            <a:r>
              <a:rPr lang="en-US" dirty="0"/>
              <a:t>Books to Support Math</a:t>
            </a:r>
          </a:p>
        </p:txBody>
      </p:sp>
      <p:pic>
        <p:nvPicPr>
          <p:cNvPr id="4" name="Picture 3">
            <a:extLst>
              <a:ext uri="{FF2B5EF4-FFF2-40B4-BE49-F238E27FC236}">
                <a16:creationId xmlns:a16="http://schemas.microsoft.com/office/drawing/2014/main" id="{4236FFC1-13FD-4E14-B3EA-E61C2ADE4FD1}"/>
              </a:ext>
            </a:extLst>
          </p:cNvPr>
          <p:cNvPicPr>
            <a:picLocks noChangeAspect="1"/>
          </p:cNvPicPr>
          <p:nvPr/>
        </p:nvPicPr>
        <p:blipFill>
          <a:blip r:embed="rId2"/>
          <a:stretch>
            <a:fillRect/>
          </a:stretch>
        </p:blipFill>
        <p:spPr>
          <a:xfrm>
            <a:off x="4350067" y="2204721"/>
            <a:ext cx="7681954" cy="4653280"/>
          </a:xfrm>
          <a:prstGeom prst="rect">
            <a:avLst/>
          </a:prstGeom>
        </p:spPr>
      </p:pic>
      <p:pic>
        <p:nvPicPr>
          <p:cNvPr id="6" name="Picture 5">
            <a:extLst>
              <a:ext uri="{FF2B5EF4-FFF2-40B4-BE49-F238E27FC236}">
                <a16:creationId xmlns:a16="http://schemas.microsoft.com/office/drawing/2014/main" id="{67ED4101-DE44-46BD-B304-19424377E16B}"/>
              </a:ext>
            </a:extLst>
          </p:cNvPr>
          <p:cNvPicPr>
            <a:picLocks noChangeAspect="1"/>
          </p:cNvPicPr>
          <p:nvPr/>
        </p:nvPicPr>
        <p:blipFill>
          <a:blip r:embed="rId3"/>
          <a:stretch>
            <a:fillRect/>
          </a:stretch>
        </p:blipFill>
        <p:spPr>
          <a:xfrm>
            <a:off x="810000" y="2213746"/>
            <a:ext cx="3371291" cy="1931353"/>
          </a:xfrm>
          <a:prstGeom prst="rect">
            <a:avLst/>
          </a:prstGeom>
        </p:spPr>
      </p:pic>
      <p:pic>
        <p:nvPicPr>
          <p:cNvPr id="8" name="Picture 7">
            <a:extLst>
              <a:ext uri="{FF2B5EF4-FFF2-40B4-BE49-F238E27FC236}">
                <a16:creationId xmlns:a16="http://schemas.microsoft.com/office/drawing/2014/main" id="{F5B5C635-B945-4A63-B013-E1747D012297}"/>
              </a:ext>
            </a:extLst>
          </p:cNvPr>
          <p:cNvPicPr>
            <a:picLocks noChangeAspect="1"/>
          </p:cNvPicPr>
          <p:nvPr/>
        </p:nvPicPr>
        <p:blipFill>
          <a:blip r:embed="rId4"/>
          <a:stretch>
            <a:fillRect/>
          </a:stretch>
        </p:blipFill>
        <p:spPr>
          <a:xfrm>
            <a:off x="810000" y="4043680"/>
            <a:ext cx="3371291" cy="1644122"/>
          </a:xfrm>
          <a:prstGeom prst="rect">
            <a:avLst/>
          </a:prstGeom>
        </p:spPr>
      </p:pic>
      <p:pic>
        <p:nvPicPr>
          <p:cNvPr id="10" name="Picture 9">
            <a:extLst>
              <a:ext uri="{FF2B5EF4-FFF2-40B4-BE49-F238E27FC236}">
                <a16:creationId xmlns:a16="http://schemas.microsoft.com/office/drawing/2014/main" id="{B1480716-6AF8-45D2-9A60-B560281E8528}"/>
              </a:ext>
            </a:extLst>
          </p:cNvPr>
          <p:cNvPicPr>
            <a:picLocks noChangeAspect="1"/>
          </p:cNvPicPr>
          <p:nvPr/>
        </p:nvPicPr>
        <p:blipFill>
          <a:blip r:embed="rId5"/>
          <a:stretch>
            <a:fillRect/>
          </a:stretch>
        </p:blipFill>
        <p:spPr>
          <a:xfrm>
            <a:off x="810000" y="5687802"/>
            <a:ext cx="3371291" cy="1134804"/>
          </a:xfrm>
          <a:prstGeom prst="rect">
            <a:avLst/>
          </a:prstGeom>
        </p:spPr>
      </p:pic>
    </p:spTree>
    <p:extLst>
      <p:ext uri="{BB962C8B-B14F-4D97-AF65-F5344CB8AC3E}">
        <p14:creationId xmlns:p14="http://schemas.microsoft.com/office/powerpoint/2010/main" val="3856874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6B70-9635-4C56-896D-554F2209F07D}"/>
              </a:ext>
            </a:extLst>
          </p:cNvPr>
          <p:cNvSpPr>
            <a:spLocks noGrp="1"/>
          </p:cNvSpPr>
          <p:nvPr>
            <p:ph type="title"/>
          </p:nvPr>
        </p:nvSpPr>
        <p:spPr/>
        <p:txBody>
          <a:bodyPr/>
          <a:lstStyle/>
          <a:p>
            <a:r>
              <a:rPr lang="en-US" dirty="0"/>
              <a:t>More Books!</a:t>
            </a:r>
          </a:p>
        </p:txBody>
      </p:sp>
      <p:pic>
        <p:nvPicPr>
          <p:cNvPr id="4" name="Picture 3">
            <a:extLst>
              <a:ext uri="{FF2B5EF4-FFF2-40B4-BE49-F238E27FC236}">
                <a16:creationId xmlns:a16="http://schemas.microsoft.com/office/drawing/2014/main" id="{04A5BA25-4738-4854-A1AA-9E51261AB68D}"/>
              </a:ext>
            </a:extLst>
          </p:cNvPr>
          <p:cNvPicPr>
            <a:picLocks noChangeAspect="1"/>
          </p:cNvPicPr>
          <p:nvPr/>
        </p:nvPicPr>
        <p:blipFill>
          <a:blip r:embed="rId2"/>
          <a:stretch>
            <a:fillRect/>
          </a:stretch>
        </p:blipFill>
        <p:spPr>
          <a:xfrm>
            <a:off x="0" y="1847214"/>
            <a:ext cx="3322047" cy="2673985"/>
          </a:xfrm>
          <a:prstGeom prst="rect">
            <a:avLst/>
          </a:prstGeom>
        </p:spPr>
      </p:pic>
      <p:pic>
        <p:nvPicPr>
          <p:cNvPr id="6" name="Picture 5">
            <a:extLst>
              <a:ext uri="{FF2B5EF4-FFF2-40B4-BE49-F238E27FC236}">
                <a16:creationId xmlns:a16="http://schemas.microsoft.com/office/drawing/2014/main" id="{139A9369-3BC2-49BF-8554-9C674C3306E6}"/>
              </a:ext>
            </a:extLst>
          </p:cNvPr>
          <p:cNvPicPr>
            <a:picLocks noChangeAspect="1"/>
          </p:cNvPicPr>
          <p:nvPr/>
        </p:nvPicPr>
        <p:blipFill>
          <a:blip r:embed="rId3"/>
          <a:stretch>
            <a:fillRect/>
          </a:stretch>
        </p:blipFill>
        <p:spPr>
          <a:xfrm>
            <a:off x="3322047" y="4195166"/>
            <a:ext cx="2904351" cy="2662834"/>
          </a:xfrm>
          <a:prstGeom prst="rect">
            <a:avLst/>
          </a:prstGeom>
        </p:spPr>
      </p:pic>
      <p:pic>
        <p:nvPicPr>
          <p:cNvPr id="8" name="Picture 7">
            <a:extLst>
              <a:ext uri="{FF2B5EF4-FFF2-40B4-BE49-F238E27FC236}">
                <a16:creationId xmlns:a16="http://schemas.microsoft.com/office/drawing/2014/main" id="{F1032F15-0371-4811-9442-15EEB1002787}"/>
              </a:ext>
            </a:extLst>
          </p:cNvPr>
          <p:cNvPicPr>
            <a:picLocks noChangeAspect="1"/>
          </p:cNvPicPr>
          <p:nvPr/>
        </p:nvPicPr>
        <p:blipFill>
          <a:blip r:embed="rId4"/>
          <a:stretch>
            <a:fillRect/>
          </a:stretch>
        </p:blipFill>
        <p:spPr>
          <a:xfrm>
            <a:off x="6145946" y="1847214"/>
            <a:ext cx="3358859" cy="2749194"/>
          </a:xfrm>
          <a:prstGeom prst="rect">
            <a:avLst/>
          </a:prstGeom>
        </p:spPr>
      </p:pic>
      <p:pic>
        <p:nvPicPr>
          <p:cNvPr id="10" name="Picture 9">
            <a:extLst>
              <a:ext uri="{FF2B5EF4-FFF2-40B4-BE49-F238E27FC236}">
                <a16:creationId xmlns:a16="http://schemas.microsoft.com/office/drawing/2014/main" id="{F57F49EB-2DCF-44AF-9950-801FE63D888A}"/>
              </a:ext>
            </a:extLst>
          </p:cNvPr>
          <p:cNvPicPr>
            <a:picLocks noChangeAspect="1"/>
          </p:cNvPicPr>
          <p:nvPr/>
        </p:nvPicPr>
        <p:blipFill>
          <a:blip r:embed="rId5"/>
          <a:stretch>
            <a:fillRect/>
          </a:stretch>
        </p:blipFill>
        <p:spPr>
          <a:xfrm>
            <a:off x="9424353" y="4195166"/>
            <a:ext cx="2864580" cy="2673985"/>
          </a:xfrm>
          <a:prstGeom prst="rect">
            <a:avLst/>
          </a:prstGeom>
        </p:spPr>
      </p:pic>
    </p:spTree>
    <p:extLst>
      <p:ext uri="{BB962C8B-B14F-4D97-AF65-F5344CB8AC3E}">
        <p14:creationId xmlns:p14="http://schemas.microsoft.com/office/powerpoint/2010/main" val="2941010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EE98-5572-40B3-B43E-8FFB492FDEA6}"/>
              </a:ext>
            </a:extLst>
          </p:cNvPr>
          <p:cNvSpPr>
            <a:spLocks noGrp="1"/>
          </p:cNvSpPr>
          <p:nvPr>
            <p:ph type="title"/>
          </p:nvPr>
        </p:nvSpPr>
        <p:spPr/>
        <p:txBody>
          <a:bodyPr/>
          <a:lstStyle/>
          <a:p>
            <a:r>
              <a:rPr lang="en-US" sz="6000" dirty="0"/>
              <a:t>Resources</a:t>
            </a:r>
          </a:p>
        </p:txBody>
      </p:sp>
      <p:pic>
        <p:nvPicPr>
          <p:cNvPr id="5" name="Online Media 4" title="Number March, v2, by Dr. Jean with free download">
            <a:hlinkClick r:id="" action="ppaction://media"/>
            <a:extLst>
              <a:ext uri="{FF2B5EF4-FFF2-40B4-BE49-F238E27FC236}">
                <a16:creationId xmlns:a16="http://schemas.microsoft.com/office/drawing/2014/main" id="{C92731E6-F7AE-499C-8C08-F0A940DC8E77}"/>
              </a:ext>
            </a:extLst>
          </p:cNvPr>
          <p:cNvPicPr>
            <a:picLocks noGrp="1" noRot="1" noChangeAspect="1"/>
          </p:cNvPicPr>
          <p:nvPr>
            <p:ph sz="half" idx="1"/>
            <a:videoFile r:link="rId1"/>
          </p:nvPr>
        </p:nvPicPr>
        <p:blipFill>
          <a:blip r:embed="rId3"/>
          <a:stretch>
            <a:fillRect/>
          </a:stretch>
        </p:blipFill>
        <p:spPr>
          <a:xfrm>
            <a:off x="911225" y="2520950"/>
            <a:ext cx="5822684" cy="3289300"/>
          </a:xfrm>
          <a:prstGeom prst="rect">
            <a:avLst/>
          </a:prstGeom>
        </p:spPr>
      </p:pic>
      <p:sp>
        <p:nvSpPr>
          <p:cNvPr id="6" name="TextBox 5">
            <a:extLst>
              <a:ext uri="{FF2B5EF4-FFF2-40B4-BE49-F238E27FC236}">
                <a16:creationId xmlns:a16="http://schemas.microsoft.com/office/drawing/2014/main" id="{75EAC788-1FF5-46E6-A95A-68BFDBB8278B}"/>
              </a:ext>
            </a:extLst>
          </p:cNvPr>
          <p:cNvSpPr txBox="1"/>
          <p:nvPr/>
        </p:nvSpPr>
        <p:spPr>
          <a:xfrm>
            <a:off x="7019548" y="3796268"/>
            <a:ext cx="4743450" cy="369332"/>
          </a:xfrm>
          <a:prstGeom prst="rect">
            <a:avLst/>
          </a:prstGeom>
          <a:noFill/>
        </p:spPr>
        <p:txBody>
          <a:bodyPr wrap="square" rtlCol="0">
            <a:spAutoFit/>
          </a:bodyPr>
          <a:lstStyle/>
          <a:p>
            <a:r>
              <a:rPr lang="en-US" dirty="0"/>
              <a:t>Click </a:t>
            </a:r>
            <a:r>
              <a:rPr lang="en-US" dirty="0">
                <a:hlinkClick r:id="rId4"/>
              </a:rPr>
              <a:t>here</a:t>
            </a:r>
            <a:r>
              <a:rPr lang="en-US" dirty="0"/>
              <a:t> for a free downloadable book</a:t>
            </a:r>
          </a:p>
        </p:txBody>
      </p:sp>
    </p:spTree>
    <p:extLst>
      <p:ext uri="{BB962C8B-B14F-4D97-AF65-F5344CB8AC3E}">
        <p14:creationId xmlns:p14="http://schemas.microsoft.com/office/powerpoint/2010/main" val="41409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EA51D-5EEB-4108-8AE1-7C3FB8BBA91F}"/>
              </a:ext>
            </a:extLst>
          </p:cNvPr>
          <p:cNvSpPr>
            <a:spLocks noGrp="1"/>
          </p:cNvSpPr>
          <p:nvPr>
            <p:ph type="title"/>
          </p:nvPr>
        </p:nvSpPr>
        <p:spPr/>
        <p:txBody>
          <a:bodyPr/>
          <a:lstStyle/>
          <a:p>
            <a:r>
              <a:rPr lang="en-US" dirty="0"/>
              <a:t>Math Progression in Pre-K</a:t>
            </a:r>
          </a:p>
        </p:txBody>
      </p:sp>
      <p:sp>
        <p:nvSpPr>
          <p:cNvPr id="3" name="Content Placeholder 2">
            <a:extLst>
              <a:ext uri="{FF2B5EF4-FFF2-40B4-BE49-F238E27FC236}">
                <a16:creationId xmlns:a16="http://schemas.microsoft.com/office/drawing/2014/main" id="{FC23276A-14CE-443E-8777-7FA04B970F63}"/>
              </a:ext>
            </a:extLst>
          </p:cNvPr>
          <p:cNvSpPr>
            <a:spLocks noGrp="1"/>
          </p:cNvSpPr>
          <p:nvPr>
            <p:ph idx="1"/>
          </p:nvPr>
        </p:nvSpPr>
        <p:spPr>
          <a:xfrm>
            <a:off x="810000" y="2362200"/>
            <a:ext cx="4115238" cy="2883113"/>
          </a:xfrm>
        </p:spPr>
        <p:txBody>
          <a:bodyPr>
            <a:noAutofit/>
          </a:bodyPr>
          <a:lstStyle/>
          <a:p>
            <a:pPr marL="0" indent="0">
              <a:buNone/>
            </a:pPr>
            <a:r>
              <a:rPr lang="en-US" sz="2400" dirty="0"/>
              <a:t>Welcome to this PowerPoint presentation on math progression in preschool. The purpose is to introduce concepts vital to young children’s mathematical development.  </a:t>
            </a:r>
          </a:p>
        </p:txBody>
      </p:sp>
      <p:pic>
        <p:nvPicPr>
          <p:cNvPr id="1026" name="Picture 2" descr="Join Us for Math Fun! | Early Childhood Center">
            <a:extLst>
              <a:ext uri="{FF2B5EF4-FFF2-40B4-BE49-F238E27FC236}">
                <a16:creationId xmlns:a16="http://schemas.microsoft.com/office/drawing/2014/main" id="{B47E5EB8-BDCF-487D-92B5-EDEEFC456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2362200"/>
            <a:ext cx="5715000" cy="3943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7A3876-46A1-4406-8562-4E6F3E561FCC}"/>
              </a:ext>
            </a:extLst>
          </p:cNvPr>
          <p:cNvSpPr txBox="1"/>
          <p:nvPr/>
        </p:nvSpPr>
        <p:spPr>
          <a:xfrm>
            <a:off x="810000" y="5666655"/>
            <a:ext cx="4447800" cy="523220"/>
          </a:xfrm>
          <a:prstGeom prst="rect">
            <a:avLst/>
          </a:prstGeom>
          <a:noFill/>
        </p:spPr>
        <p:txBody>
          <a:bodyPr wrap="square" rtlCol="0">
            <a:spAutoFit/>
          </a:bodyPr>
          <a:lstStyle/>
          <a:p>
            <a:r>
              <a:rPr lang="en-US" sz="2800" b="1" dirty="0"/>
              <a:t>Now, let’s get started!!!</a:t>
            </a:r>
          </a:p>
        </p:txBody>
      </p:sp>
    </p:spTree>
    <p:extLst>
      <p:ext uri="{BB962C8B-B14F-4D97-AF65-F5344CB8AC3E}">
        <p14:creationId xmlns:p14="http://schemas.microsoft.com/office/powerpoint/2010/main" val="100974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anim calcmode="lin" valueType="num">
                                      <p:cBhvr>
                                        <p:cTn id="23" dur="2000" fill="hold"/>
                                        <p:tgtEl>
                                          <p:spTgt spid="4"/>
                                        </p:tgtEl>
                                        <p:attrNameLst>
                                          <p:attrName>ppt_w</p:attrName>
                                        </p:attrNameLst>
                                      </p:cBhvr>
                                      <p:tavLst>
                                        <p:tav tm="0" fmla="#ppt_w*sin(2.5*pi*$)">
                                          <p:val>
                                            <p:fltVal val="0"/>
                                          </p:val>
                                        </p:tav>
                                        <p:tav tm="100000">
                                          <p:val>
                                            <p:fltVal val="1"/>
                                          </p:val>
                                        </p:tav>
                                      </p:tavLst>
                                    </p:anim>
                                    <p:anim calcmode="lin" valueType="num">
                                      <p:cBhvr>
                                        <p:cTn id="2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BEF9FA-A845-4375-A380-B3613CF94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939EF7E0-60F4-4B9E-A661-BE91AA9D6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chemeClr val="tx1"/>
          </a:solid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66395F4-9B34-4ED8-B81E-6D800B926F55}"/>
              </a:ext>
            </a:extLst>
          </p:cNvPr>
          <p:cNvSpPr>
            <a:spLocks noGrp="1"/>
          </p:cNvSpPr>
          <p:nvPr>
            <p:ph type="title"/>
          </p:nvPr>
        </p:nvSpPr>
        <p:spPr>
          <a:xfrm>
            <a:off x="8238765" y="1789043"/>
            <a:ext cx="3269463" cy="3800806"/>
          </a:xfrm>
        </p:spPr>
        <p:txBody>
          <a:bodyPr anchor="t">
            <a:normAutofit/>
          </a:bodyPr>
          <a:lstStyle/>
          <a:p>
            <a:r>
              <a:rPr lang="en-US" sz="4400"/>
              <a:t>FINAL TRAINING STEPS</a:t>
            </a:r>
          </a:p>
        </p:txBody>
      </p:sp>
      <p:graphicFrame>
        <p:nvGraphicFramePr>
          <p:cNvPr id="5" name="Content Placeholder 2">
            <a:extLst>
              <a:ext uri="{FF2B5EF4-FFF2-40B4-BE49-F238E27FC236}">
                <a16:creationId xmlns:a16="http://schemas.microsoft.com/office/drawing/2014/main" id="{E0E11AA7-0204-0BEF-CD6D-42D0C5B3F48B}"/>
              </a:ext>
            </a:extLst>
          </p:cNvPr>
          <p:cNvGraphicFramePr>
            <a:graphicFrameLocks noGrp="1"/>
          </p:cNvGraphicFramePr>
          <p:nvPr>
            <p:ph idx="1"/>
            <p:extLst>
              <p:ext uri="{D42A27DB-BD31-4B8C-83A1-F6EECF244321}">
                <p14:modId xmlns:p14="http://schemas.microsoft.com/office/powerpoint/2010/main" val="3699322014"/>
              </p:ext>
            </p:extLst>
          </p:nvPr>
        </p:nvGraphicFramePr>
        <p:xfrm>
          <a:off x="913326" y="965200"/>
          <a:ext cx="5728344" cy="4902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4C1A0C3-6D7D-4D3D-8FD2-8F3A65D42ED3}"/>
              </a:ext>
            </a:extLst>
          </p:cNvPr>
          <p:cNvSpPr txBox="1"/>
          <p:nvPr/>
        </p:nvSpPr>
        <p:spPr>
          <a:xfrm>
            <a:off x="7841410" y="4433977"/>
            <a:ext cx="4045789" cy="707886"/>
          </a:xfrm>
          <a:prstGeom prst="rect">
            <a:avLst/>
          </a:prstGeom>
          <a:noFill/>
        </p:spPr>
        <p:txBody>
          <a:bodyPr wrap="square" rtlCol="0">
            <a:spAutoFit/>
          </a:bodyPr>
          <a:lstStyle/>
          <a:p>
            <a:pPr algn="ctr"/>
            <a:r>
              <a:rPr lang="en-US" sz="2000" dirty="0">
                <a:solidFill>
                  <a:schemeClr val="bg1"/>
                </a:solidFill>
              </a:rPr>
              <a:t>Need a link to the PD survey instead? </a:t>
            </a:r>
            <a:r>
              <a:rPr lang="en-US" sz="2000" dirty="0">
                <a:solidFill>
                  <a:schemeClr val="bg1"/>
                </a:solidFill>
                <a:hlinkClick r:id="rId7"/>
              </a:rPr>
              <a:t>CLICK HERE</a:t>
            </a:r>
            <a:endParaRPr lang="en-US" sz="2000" dirty="0">
              <a:solidFill>
                <a:schemeClr val="bg1"/>
              </a:solidFill>
            </a:endParaRPr>
          </a:p>
        </p:txBody>
      </p:sp>
    </p:spTree>
    <p:extLst>
      <p:ext uri="{BB962C8B-B14F-4D97-AF65-F5344CB8AC3E}">
        <p14:creationId xmlns:p14="http://schemas.microsoft.com/office/powerpoint/2010/main" val="6098713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Add-in 1" title="Forms">
                <a:extLst>
                  <a:ext uri="{FF2B5EF4-FFF2-40B4-BE49-F238E27FC236}">
                    <a16:creationId xmlns:a16="http://schemas.microsoft.com/office/drawing/2014/main" id="{207512B7-799C-44DF-8E0C-DC2370381EBC}"/>
                  </a:ext>
                </a:extLst>
              </p:cNvPr>
              <p:cNvGraphicFramePr>
                <a:graphicFrameLocks noGrp="1"/>
              </p:cNvGraphicFramePr>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2" name="Add-in 1" title="Forms">
                <a:extLst>
                  <a:ext uri="{FF2B5EF4-FFF2-40B4-BE49-F238E27FC236}">
                    <a16:creationId xmlns:a16="http://schemas.microsoft.com/office/drawing/2014/main" id="{207512B7-799C-44DF-8E0C-DC2370381EBC}"/>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2292267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1582D-4E15-4D1C-B9DA-A15F2632C875}"/>
              </a:ext>
            </a:extLst>
          </p:cNvPr>
          <p:cNvSpPr>
            <a:spLocks noGrp="1"/>
          </p:cNvSpPr>
          <p:nvPr>
            <p:ph type="title"/>
          </p:nvPr>
        </p:nvSpPr>
        <p:spPr/>
        <p:txBody>
          <a:bodyPr/>
          <a:lstStyle/>
          <a:p>
            <a:r>
              <a:rPr lang="en-US" sz="4800" dirty="0"/>
              <a:t>References</a:t>
            </a:r>
          </a:p>
        </p:txBody>
      </p:sp>
      <p:sp>
        <p:nvSpPr>
          <p:cNvPr id="3" name="Content Placeholder 2">
            <a:extLst>
              <a:ext uri="{FF2B5EF4-FFF2-40B4-BE49-F238E27FC236}">
                <a16:creationId xmlns:a16="http://schemas.microsoft.com/office/drawing/2014/main" id="{870B2192-50C7-45C9-9029-653F22E66C91}"/>
              </a:ext>
            </a:extLst>
          </p:cNvPr>
          <p:cNvSpPr>
            <a:spLocks noGrp="1"/>
          </p:cNvSpPr>
          <p:nvPr>
            <p:ph idx="1"/>
          </p:nvPr>
        </p:nvSpPr>
        <p:spPr>
          <a:xfrm>
            <a:off x="810000" y="2152650"/>
            <a:ext cx="10554574" cy="4572000"/>
          </a:xfrm>
        </p:spPr>
        <p:txBody>
          <a:bodyPr>
            <a:normAutofit/>
          </a:bodyPr>
          <a:lstStyle/>
          <a:p>
            <a:r>
              <a:rPr lang="en-US" sz="1500" dirty="0"/>
              <a:t>Fletcher, Graham. “Owning Cardinality.” </a:t>
            </a:r>
            <a:r>
              <a:rPr lang="en-US" sz="1500" i="1" dirty="0"/>
              <a:t>Vimeo</a:t>
            </a:r>
            <a:r>
              <a:rPr lang="en-US" sz="1500" dirty="0"/>
              <a:t>, uploaded by Graham Fletcher, 14 Feb. 2017, </a:t>
            </a:r>
            <a:r>
              <a:rPr lang="en-US" sz="1500" dirty="0">
                <a:hlinkClick r:id="rId2"/>
              </a:rPr>
              <a:t>https://vimeo.com/204059235</a:t>
            </a:r>
            <a:r>
              <a:rPr lang="en-US" sz="1500" dirty="0"/>
              <a:t>.</a:t>
            </a:r>
          </a:p>
          <a:p>
            <a:r>
              <a:rPr lang="en-US" sz="1500" dirty="0"/>
              <a:t>Fletcher, Graham. “The Progression of Early Learning and Counting.” </a:t>
            </a:r>
            <a:r>
              <a:rPr lang="en-US" sz="1500" i="1" dirty="0"/>
              <a:t>Vimeo</a:t>
            </a:r>
            <a:r>
              <a:rPr lang="en-US" sz="1500" dirty="0"/>
              <a:t>, uploaded by Graham Fletcher, 26 Mar. 2017, </a:t>
            </a:r>
            <a:r>
              <a:rPr lang="en-US" sz="1500" dirty="0">
                <a:hlinkClick r:id="rId3"/>
              </a:rPr>
              <a:t>https://vimeo.com/210115211</a:t>
            </a:r>
            <a:r>
              <a:rPr lang="en-US" sz="1500" dirty="0"/>
              <a:t>.</a:t>
            </a:r>
          </a:p>
          <a:p>
            <a:r>
              <a:rPr lang="en-US" sz="1500" dirty="0"/>
              <a:t>“Mini Math Lesson – Subitizing.” </a:t>
            </a:r>
            <a:r>
              <a:rPr lang="en-US" sz="1500" i="1" dirty="0"/>
              <a:t>YouTube, </a:t>
            </a:r>
            <a:r>
              <a:rPr lang="en-US" sz="1500" dirty="0"/>
              <a:t>uploaded by The Excellent Educator, 4 Feb. 2018, </a:t>
            </a:r>
            <a:r>
              <a:rPr lang="en-US" sz="1500" dirty="0">
                <a:hlinkClick r:id="rId4"/>
              </a:rPr>
              <a:t>https://www.youtube.com/watch?v=WRg__tGGbR0&amp;t=332s</a:t>
            </a:r>
            <a:r>
              <a:rPr lang="en-US" sz="1500" dirty="0"/>
              <a:t>.</a:t>
            </a:r>
          </a:p>
          <a:p>
            <a:r>
              <a:rPr lang="en-US" sz="1500" dirty="0"/>
              <a:t>“Skill: Counting and Cardinality.” Virginia Kindergarten Readiness Program, 2018, </a:t>
            </a:r>
            <a:r>
              <a:rPr lang="en-US" sz="1500" dirty="0">
                <a:hlinkClick r:id="rId5"/>
              </a:rPr>
              <a:t>https://vkrp.virginia.edu/content/pdfs/VKRP_COUNTINGCARD_5_2_SVL.pdf</a:t>
            </a:r>
            <a:r>
              <a:rPr lang="en-US" sz="1500" dirty="0"/>
              <a:t>.</a:t>
            </a:r>
          </a:p>
          <a:p>
            <a:r>
              <a:rPr lang="en-US" sz="1500" dirty="0"/>
              <a:t>“Supporting Mathematical Development in Young Children: One to One Correspondence.” </a:t>
            </a:r>
            <a:r>
              <a:rPr lang="en-US" sz="1500" i="1" dirty="0"/>
              <a:t>YouTube</a:t>
            </a:r>
            <a:r>
              <a:rPr lang="en-US" sz="1500" dirty="0"/>
              <a:t>, uploaded by Connecticut Office of Early Childhood, 27 May 2016, </a:t>
            </a:r>
            <a:r>
              <a:rPr lang="en-US" sz="1500" dirty="0">
                <a:hlinkClick r:id="rId6"/>
              </a:rPr>
              <a:t>https://www.youtube.com/watch?v=FLehpAp0OyA</a:t>
            </a:r>
            <a:r>
              <a:rPr lang="en-US" sz="1500" dirty="0"/>
              <a:t>.</a:t>
            </a:r>
          </a:p>
          <a:p>
            <a:r>
              <a:rPr lang="en-US" sz="1500" dirty="0"/>
              <a:t>“The Big Bang Theory – Mathematical Research.” </a:t>
            </a:r>
            <a:r>
              <a:rPr lang="en-US" sz="1500" i="1" dirty="0"/>
              <a:t>YouTube,</a:t>
            </a:r>
            <a:r>
              <a:rPr lang="en-US" sz="1500" dirty="0"/>
              <a:t> uploaded by </a:t>
            </a:r>
            <a:r>
              <a:rPr lang="en-US" sz="1500" dirty="0" err="1"/>
              <a:t>elzr</a:t>
            </a:r>
            <a:r>
              <a:rPr lang="en-US" sz="1500" dirty="0"/>
              <a:t>, 14 Oct. 2013, </a:t>
            </a:r>
            <a:r>
              <a:rPr lang="en-US" sz="1500" dirty="0">
                <a:hlinkClick r:id="rId7"/>
              </a:rPr>
              <a:t>https://www.youtube.com/watch?v=tPR5O5e_DIc</a:t>
            </a:r>
            <a:r>
              <a:rPr lang="en-US" sz="1500" dirty="0"/>
              <a:t>. </a:t>
            </a:r>
          </a:p>
          <a:p>
            <a:r>
              <a:rPr lang="en-US" sz="1500" dirty="0" err="1"/>
              <a:t>Uscianowski</a:t>
            </a:r>
            <a:r>
              <a:rPr lang="en-US" sz="1500" dirty="0"/>
              <a:t>, Colleen and </a:t>
            </a:r>
            <a:r>
              <a:rPr lang="en-US" sz="1500" dirty="0" err="1"/>
              <a:t>Gingsberg</a:t>
            </a:r>
            <a:r>
              <a:rPr lang="en-US" sz="1500" dirty="0"/>
              <a:t>, Herbert P. “40 Children’s Books that Foster a Love of Math.” Development and Research in Early Math Education, 30 May 2019, </a:t>
            </a:r>
            <a:r>
              <a:rPr lang="en-US" sz="1500" dirty="0">
                <a:hlinkClick r:id="rId8"/>
              </a:rPr>
              <a:t>https://dreme.stanford.edu/news/children-s-books-foster-love-math</a:t>
            </a:r>
            <a:r>
              <a:rPr lang="en-US" sz="1500" dirty="0"/>
              <a:t>.</a:t>
            </a:r>
          </a:p>
        </p:txBody>
      </p:sp>
    </p:spTree>
    <p:extLst>
      <p:ext uri="{BB962C8B-B14F-4D97-AF65-F5344CB8AC3E}">
        <p14:creationId xmlns:p14="http://schemas.microsoft.com/office/powerpoint/2010/main" val="212752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4E24-A69A-4805-B51D-97096A48F76B}"/>
              </a:ext>
            </a:extLst>
          </p:cNvPr>
          <p:cNvSpPr>
            <a:spLocks noGrp="1"/>
          </p:cNvSpPr>
          <p:nvPr>
            <p:ph type="title"/>
          </p:nvPr>
        </p:nvSpPr>
        <p:spPr/>
        <p:txBody>
          <a:bodyPr/>
          <a:lstStyle/>
          <a:p>
            <a:r>
              <a:rPr lang="en-US" sz="5400" dirty="0"/>
              <a:t>THE END!!</a:t>
            </a:r>
          </a:p>
        </p:txBody>
      </p:sp>
      <p:pic>
        <p:nvPicPr>
          <p:cNvPr id="4098" name="Picture 2" descr="What It Takes To Become A Math Major – Online Education Blog">
            <a:extLst>
              <a:ext uri="{FF2B5EF4-FFF2-40B4-BE49-F238E27FC236}">
                <a16:creationId xmlns:a16="http://schemas.microsoft.com/office/drawing/2014/main" id="{FCA30F37-C6CE-4D86-AC41-814D4162F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3410" y="2055643"/>
            <a:ext cx="5889365" cy="45497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ath Play in an Early Childhood Classroom - Tobin Beaudet Schools">
            <a:extLst>
              <a:ext uri="{FF2B5EF4-FFF2-40B4-BE49-F238E27FC236}">
                <a16:creationId xmlns:a16="http://schemas.microsoft.com/office/drawing/2014/main" id="{D0C7ADA3-36C1-4F62-9DDE-6E2BE0296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4557">
            <a:off x="8809695" y="2050168"/>
            <a:ext cx="3019832" cy="200315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portance Of Math In Early Childhood Education">
            <a:extLst>
              <a:ext uri="{FF2B5EF4-FFF2-40B4-BE49-F238E27FC236}">
                <a16:creationId xmlns:a16="http://schemas.microsoft.com/office/drawing/2014/main" id="{36C8006D-8640-4AF6-B629-DF9EF5D4C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97445">
            <a:off x="400308" y="2228915"/>
            <a:ext cx="2909039" cy="163633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The Importance of Manipulatives in Early Childhood Math | Kids Village">
            <a:extLst>
              <a:ext uri="{FF2B5EF4-FFF2-40B4-BE49-F238E27FC236}">
                <a16:creationId xmlns:a16="http://schemas.microsoft.com/office/drawing/2014/main" id="{069AC76B-3023-47A6-B204-2067752FBC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5139" y="4474840"/>
            <a:ext cx="3139661" cy="203738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Build Those Fine Motor Skills! | FunShine Blog">
            <a:extLst>
              <a:ext uri="{FF2B5EF4-FFF2-40B4-BE49-F238E27FC236}">
                <a16:creationId xmlns:a16="http://schemas.microsoft.com/office/drawing/2014/main" id="{8960384A-C24F-4D00-8F52-6A1CED4BFA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800" y="4430187"/>
            <a:ext cx="3019050" cy="2137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58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500" fill="hold"/>
                                        <p:tgtEl>
                                          <p:spTgt spid="4098"/>
                                        </p:tgtEl>
                                        <p:attrNameLst>
                                          <p:attrName>ppt_w</p:attrName>
                                        </p:attrNameLst>
                                      </p:cBhvr>
                                      <p:tavLst>
                                        <p:tav tm="0">
                                          <p:val>
                                            <p:fltVal val="0"/>
                                          </p:val>
                                        </p:tav>
                                        <p:tav tm="100000">
                                          <p:val>
                                            <p:strVal val="#ppt_w"/>
                                          </p:val>
                                        </p:tav>
                                      </p:tavLst>
                                    </p:anim>
                                    <p:anim calcmode="lin" valueType="num">
                                      <p:cBhvr>
                                        <p:cTn id="14" dur="500" fill="hold"/>
                                        <p:tgtEl>
                                          <p:spTgt spid="4098"/>
                                        </p:tgtEl>
                                        <p:attrNameLst>
                                          <p:attrName>ppt_h</p:attrName>
                                        </p:attrNameLst>
                                      </p:cBhvr>
                                      <p:tavLst>
                                        <p:tav tm="0">
                                          <p:val>
                                            <p:fltVal val="0"/>
                                          </p:val>
                                        </p:tav>
                                        <p:tav tm="100000">
                                          <p:val>
                                            <p:strVal val="#ppt_h"/>
                                          </p:val>
                                        </p:tav>
                                      </p:tavLst>
                                    </p:anim>
                                    <p:animEffect transition="in" filter="fade">
                                      <p:cBhvr>
                                        <p:cTn id="15" dur="500"/>
                                        <p:tgtEl>
                                          <p:spTgt spid="4098"/>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4106"/>
                                        </p:tgtEl>
                                        <p:attrNameLst>
                                          <p:attrName>style.visibility</p:attrName>
                                        </p:attrNameLst>
                                      </p:cBhvr>
                                      <p:to>
                                        <p:strVal val="visible"/>
                                      </p:to>
                                    </p:set>
                                    <p:animEffect transition="in" filter="barn(inVertical)">
                                      <p:cBhvr>
                                        <p:cTn id="19" dur="500"/>
                                        <p:tgtEl>
                                          <p:spTgt spid="4106"/>
                                        </p:tgtEl>
                                      </p:cBhvr>
                                    </p:animEffect>
                                  </p:childTnLst>
                                </p:cTn>
                              </p:par>
                            </p:childTnLst>
                          </p:cTn>
                        </p:par>
                        <p:par>
                          <p:cTn id="20" fill="hold">
                            <p:stCondLst>
                              <p:cond delay="2000"/>
                            </p:stCondLst>
                            <p:childTnLst>
                              <p:par>
                                <p:cTn id="21" presetID="26" presetClass="entr" presetSubtype="0" fill="hold" nodeType="after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wipe(down)">
                                      <p:cBhvr>
                                        <p:cTn id="23" dur="580">
                                          <p:stCondLst>
                                            <p:cond delay="0"/>
                                          </p:stCondLst>
                                        </p:cTn>
                                        <p:tgtEl>
                                          <p:spTgt spid="4102"/>
                                        </p:tgtEl>
                                      </p:cBhvr>
                                    </p:animEffect>
                                    <p:anim calcmode="lin" valueType="num">
                                      <p:cBhvr>
                                        <p:cTn id="24" dur="1822" tmFilter="0,0; 0.14,0.36; 0.43,0.73; 0.71,0.91; 1.0,1.0">
                                          <p:stCondLst>
                                            <p:cond delay="0"/>
                                          </p:stCondLst>
                                        </p:cTn>
                                        <p:tgtEl>
                                          <p:spTgt spid="410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10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10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10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102"/>
                                        </p:tgtEl>
                                        <p:attrNameLst>
                                          <p:attrName>ppt_y</p:attrName>
                                        </p:attrNameLst>
                                      </p:cBhvr>
                                      <p:tavLst>
                                        <p:tav tm="0" fmla="#ppt_y-sin(pi*$)/81">
                                          <p:val>
                                            <p:fltVal val="0"/>
                                          </p:val>
                                        </p:tav>
                                        <p:tav tm="100000">
                                          <p:val>
                                            <p:fltVal val="1"/>
                                          </p:val>
                                        </p:tav>
                                      </p:tavLst>
                                    </p:anim>
                                    <p:animScale>
                                      <p:cBhvr>
                                        <p:cTn id="29" dur="26">
                                          <p:stCondLst>
                                            <p:cond delay="650"/>
                                          </p:stCondLst>
                                        </p:cTn>
                                        <p:tgtEl>
                                          <p:spTgt spid="4102"/>
                                        </p:tgtEl>
                                      </p:cBhvr>
                                      <p:to x="100000" y="60000"/>
                                    </p:animScale>
                                    <p:animScale>
                                      <p:cBhvr>
                                        <p:cTn id="30" dur="166" decel="50000">
                                          <p:stCondLst>
                                            <p:cond delay="676"/>
                                          </p:stCondLst>
                                        </p:cTn>
                                        <p:tgtEl>
                                          <p:spTgt spid="4102"/>
                                        </p:tgtEl>
                                      </p:cBhvr>
                                      <p:to x="100000" y="100000"/>
                                    </p:animScale>
                                    <p:animScale>
                                      <p:cBhvr>
                                        <p:cTn id="31" dur="26">
                                          <p:stCondLst>
                                            <p:cond delay="1312"/>
                                          </p:stCondLst>
                                        </p:cTn>
                                        <p:tgtEl>
                                          <p:spTgt spid="4102"/>
                                        </p:tgtEl>
                                      </p:cBhvr>
                                      <p:to x="100000" y="80000"/>
                                    </p:animScale>
                                    <p:animScale>
                                      <p:cBhvr>
                                        <p:cTn id="32" dur="166" decel="50000">
                                          <p:stCondLst>
                                            <p:cond delay="1338"/>
                                          </p:stCondLst>
                                        </p:cTn>
                                        <p:tgtEl>
                                          <p:spTgt spid="4102"/>
                                        </p:tgtEl>
                                      </p:cBhvr>
                                      <p:to x="100000" y="100000"/>
                                    </p:animScale>
                                    <p:animScale>
                                      <p:cBhvr>
                                        <p:cTn id="33" dur="26">
                                          <p:stCondLst>
                                            <p:cond delay="1642"/>
                                          </p:stCondLst>
                                        </p:cTn>
                                        <p:tgtEl>
                                          <p:spTgt spid="4102"/>
                                        </p:tgtEl>
                                      </p:cBhvr>
                                      <p:to x="100000" y="90000"/>
                                    </p:animScale>
                                    <p:animScale>
                                      <p:cBhvr>
                                        <p:cTn id="34" dur="166" decel="50000">
                                          <p:stCondLst>
                                            <p:cond delay="1668"/>
                                          </p:stCondLst>
                                        </p:cTn>
                                        <p:tgtEl>
                                          <p:spTgt spid="4102"/>
                                        </p:tgtEl>
                                      </p:cBhvr>
                                      <p:to x="100000" y="100000"/>
                                    </p:animScale>
                                    <p:animScale>
                                      <p:cBhvr>
                                        <p:cTn id="35" dur="26">
                                          <p:stCondLst>
                                            <p:cond delay="1808"/>
                                          </p:stCondLst>
                                        </p:cTn>
                                        <p:tgtEl>
                                          <p:spTgt spid="4102"/>
                                        </p:tgtEl>
                                      </p:cBhvr>
                                      <p:to x="100000" y="95000"/>
                                    </p:animScale>
                                    <p:animScale>
                                      <p:cBhvr>
                                        <p:cTn id="36" dur="166" decel="50000">
                                          <p:stCondLst>
                                            <p:cond delay="1834"/>
                                          </p:stCondLst>
                                        </p:cTn>
                                        <p:tgtEl>
                                          <p:spTgt spid="4102"/>
                                        </p:tgtEl>
                                      </p:cBhvr>
                                      <p:to x="100000" y="100000"/>
                                    </p:animScale>
                                  </p:childTnLst>
                                </p:cTn>
                              </p:par>
                            </p:childTnLst>
                          </p:cTn>
                        </p:par>
                        <p:par>
                          <p:cTn id="37" fill="hold">
                            <p:stCondLst>
                              <p:cond delay="4000"/>
                            </p:stCondLst>
                            <p:childTnLst>
                              <p:par>
                                <p:cTn id="38" presetID="45" presetClass="entr" presetSubtype="0" fill="hold" nodeType="afterEffect">
                                  <p:stCondLst>
                                    <p:cond delay="0"/>
                                  </p:stCondLst>
                                  <p:childTnLst>
                                    <p:set>
                                      <p:cBhvr>
                                        <p:cTn id="39" dur="1" fill="hold">
                                          <p:stCondLst>
                                            <p:cond delay="0"/>
                                          </p:stCondLst>
                                        </p:cTn>
                                        <p:tgtEl>
                                          <p:spTgt spid="4110"/>
                                        </p:tgtEl>
                                        <p:attrNameLst>
                                          <p:attrName>style.visibility</p:attrName>
                                        </p:attrNameLst>
                                      </p:cBhvr>
                                      <p:to>
                                        <p:strVal val="visible"/>
                                      </p:to>
                                    </p:set>
                                    <p:animEffect transition="in" filter="fade">
                                      <p:cBhvr>
                                        <p:cTn id="40" dur="2000"/>
                                        <p:tgtEl>
                                          <p:spTgt spid="4110"/>
                                        </p:tgtEl>
                                      </p:cBhvr>
                                    </p:animEffect>
                                    <p:anim calcmode="lin" valueType="num">
                                      <p:cBhvr>
                                        <p:cTn id="41" dur="2000" fill="hold"/>
                                        <p:tgtEl>
                                          <p:spTgt spid="4110"/>
                                        </p:tgtEl>
                                        <p:attrNameLst>
                                          <p:attrName>ppt_w</p:attrName>
                                        </p:attrNameLst>
                                      </p:cBhvr>
                                      <p:tavLst>
                                        <p:tav tm="0" fmla="#ppt_w*sin(2.5*pi*$)">
                                          <p:val>
                                            <p:fltVal val="0"/>
                                          </p:val>
                                        </p:tav>
                                        <p:tav tm="100000">
                                          <p:val>
                                            <p:fltVal val="1"/>
                                          </p:val>
                                        </p:tav>
                                      </p:tavLst>
                                    </p:anim>
                                    <p:anim calcmode="lin" valueType="num">
                                      <p:cBhvr>
                                        <p:cTn id="42" dur="2000" fill="hold"/>
                                        <p:tgtEl>
                                          <p:spTgt spid="4110"/>
                                        </p:tgtEl>
                                        <p:attrNameLst>
                                          <p:attrName>ppt_h</p:attrName>
                                        </p:attrNameLst>
                                      </p:cBhvr>
                                      <p:tavLst>
                                        <p:tav tm="0">
                                          <p:val>
                                            <p:strVal val="#ppt_h"/>
                                          </p:val>
                                        </p:tav>
                                        <p:tav tm="100000">
                                          <p:val>
                                            <p:strVal val="#ppt_h"/>
                                          </p:val>
                                        </p:tav>
                                      </p:tavLst>
                                    </p:anim>
                                  </p:childTnLst>
                                </p:cTn>
                              </p:par>
                            </p:childTnLst>
                          </p:cTn>
                        </p:par>
                        <p:par>
                          <p:cTn id="43" fill="hold">
                            <p:stCondLst>
                              <p:cond delay="6000"/>
                            </p:stCondLst>
                            <p:childTnLst>
                              <p:par>
                                <p:cTn id="44" presetID="53" presetClass="entr" presetSubtype="16" fill="hold" nodeType="afterEffect">
                                  <p:stCondLst>
                                    <p:cond delay="0"/>
                                  </p:stCondLst>
                                  <p:childTnLst>
                                    <p:set>
                                      <p:cBhvr>
                                        <p:cTn id="45" dur="1" fill="hold">
                                          <p:stCondLst>
                                            <p:cond delay="0"/>
                                          </p:stCondLst>
                                        </p:cTn>
                                        <p:tgtEl>
                                          <p:spTgt spid="4108"/>
                                        </p:tgtEl>
                                        <p:attrNameLst>
                                          <p:attrName>style.visibility</p:attrName>
                                        </p:attrNameLst>
                                      </p:cBhvr>
                                      <p:to>
                                        <p:strVal val="visible"/>
                                      </p:to>
                                    </p:set>
                                    <p:anim calcmode="lin" valueType="num">
                                      <p:cBhvr>
                                        <p:cTn id="46" dur="500" fill="hold"/>
                                        <p:tgtEl>
                                          <p:spTgt spid="4108"/>
                                        </p:tgtEl>
                                        <p:attrNameLst>
                                          <p:attrName>ppt_w</p:attrName>
                                        </p:attrNameLst>
                                      </p:cBhvr>
                                      <p:tavLst>
                                        <p:tav tm="0">
                                          <p:val>
                                            <p:fltVal val="0"/>
                                          </p:val>
                                        </p:tav>
                                        <p:tav tm="100000">
                                          <p:val>
                                            <p:strVal val="#ppt_w"/>
                                          </p:val>
                                        </p:tav>
                                      </p:tavLst>
                                    </p:anim>
                                    <p:anim calcmode="lin" valueType="num">
                                      <p:cBhvr>
                                        <p:cTn id="47" dur="500" fill="hold"/>
                                        <p:tgtEl>
                                          <p:spTgt spid="4108"/>
                                        </p:tgtEl>
                                        <p:attrNameLst>
                                          <p:attrName>ppt_h</p:attrName>
                                        </p:attrNameLst>
                                      </p:cBhvr>
                                      <p:tavLst>
                                        <p:tav tm="0">
                                          <p:val>
                                            <p:fltVal val="0"/>
                                          </p:val>
                                        </p:tav>
                                        <p:tav tm="100000">
                                          <p:val>
                                            <p:strVal val="#ppt_h"/>
                                          </p:val>
                                        </p:tav>
                                      </p:tavLst>
                                    </p:anim>
                                    <p:animEffect transition="in" filter="fade">
                                      <p:cBhvr>
                                        <p:cTn id="48"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16E3E5-5186-46A4-AFBD-337387D31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7B8FAACC-353E-4F84-BA62-A5514185D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B086C00C-02A3-444E-BFF4-0ED5F15A4BCF}"/>
              </a:ext>
            </a:extLst>
          </p:cNvPr>
          <p:cNvPicPr>
            <a:picLocks noChangeAspect="1"/>
          </p:cNvPicPr>
          <p:nvPr/>
        </p:nvPicPr>
        <p:blipFill>
          <a:blip r:embed="rId2"/>
          <a:stretch>
            <a:fillRect/>
          </a:stretch>
        </p:blipFill>
        <p:spPr>
          <a:xfrm>
            <a:off x="463961" y="1070828"/>
            <a:ext cx="6612856" cy="4356906"/>
          </a:xfrm>
          <a:prstGeom prst="roundRect">
            <a:avLst>
              <a:gd name="adj" fmla="val 3876"/>
            </a:avLst>
          </a:prstGeom>
          <a:ln>
            <a:solidFill>
              <a:schemeClr val="accent1"/>
            </a:solidFill>
          </a:ln>
          <a:effectLst/>
        </p:spPr>
      </p:pic>
      <p:sp>
        <p:nvSpPr>
          <p:cNvPr id="3" name="Content Placeholder 2">
            <a:extLst>
              <a:ext uri="{FF2B5EF4-FFF2-40B4-BE49-F238E27FC236}">
                <a16:creationId xmlns:a16="http://schemas.microsoft.com/office/drawing/2014/main" id="{09CA03B8-C3D3-4856-A5CD-7E00E85DE4D2}"/>
              </a:ext>
            </a:extLst>
          </p:cNvPr>
          <p:cNvSpPr>
            <a:spLocks noGrp="1"/>
          </p:cNvSpPr>
          <p:nvPr>
            <p:ph idx="1"/>
          </p:nvPr>
        </p:nvSpPr>
        <p:spPr>
          <a:xfrm>
            <a:off x="8164749" y="526211"/>
            <a:ext cx="3575737" cy="6098876"/>
          </a:xfrm>
        </p:spPr>
        <p:txBody>
          <a:bodyPr>
            <a:normAutofit/>
          </a:bodyPr>
          <a:lstStyle/>
          <a:p>
            <a:pPr>
              <a:lnSpc>
                <a:spcPct val="90000"/>
              </a:lnSpc>
            </a:pPr>
            <a:r>
              <a:rPr lang="en-US" dirty="0">
                <a:solidFill>
                  <a:srgbClr val="FFFFFF"/>
                </a:solidFill>
              </a:rPr>
              <a:t>At the end of this presentation, you will find a professional development survey.  PLEASE take time to complete this.  Your feedback is ESSENTIAL to expand needed resources on a particular topic and to create new professional development opportunities.  This is also a time for you to reflect on your prior knowledge and practice.  It’s an important piece of the professional development process!</a:t>
            </a:r>
          </a:p>
          <a:p>
            <a:pPr>
              <a:lnSpc>
                <a:spcPct val="90000"/>
              </a:lnSpc>
            </a:pPr>
            <a:r>
              <a:rPr lang="en-US" dirty="0">
                <a:solidFill>
                  <a:srgbClr val="FFFFFF"/>
                </a:solidFill>
              </a:rPr>
              <a:t>Reflection and feedback are important!  Please be sure to complete any included forms as you navigate through this PowerPoint presentation.  Thank you!</a:t>
            </a:r>
          </a:p>
          <a:p>
            <a:pPr>
              <a:lnSpc>
                <a:spcPct val="90000"/>
              </a:lnSpc>
            </a:pPr>
            <a:endParaRPr lang="en-US" sz="1400" dirty="0">
              <a:solidFill>
                <a:srgbClr val="FFFFFF"/>
              </a:solidFill>
            </a:endParaRPr>
          </a:p>
        </p:txBody>
      </p:sp>
    </p:spTree>
    <p:extLst>
      <p:ext uri="{BB962C8B-B14F-4D97-AF65-F5344CB8AC3E}">
        <p14:creationId xmlns:p14="http://schemas.microsoft.com/office/powerpoint/2010/main" val="20765366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8771-35DE-4BD2-9265-51CC00AAA688}"/>
              </a:ext>
            </a:extLst>
          </p:cNvPr>
          <p:cNvSpPr>
            <a:spLocks noGrp="1"/>
          </p:cNvSpPr>
          <p:nvPr>
            <p:ph type="title"/>
          </p:nvPr>
        </p:nvSpPr>
        <p:spPr/>
        <p:txBody>
          <a:bodyPr/>
          <a:lstStyle/>
          <a:p>
            <a:r>
              <a:rPr lang="en-US" dirty="0"/>
              <a:t>Teaching math got me like…….</a:t>
            </a:r>
          </a:p>
        </p:txBody>
      </p:sp>
      <p:pic>
        <p:nvPicPr>
          <p:cNvPr id="4" name="Online Media 3" title="The Big Bang Theory - Mathematical Research">
            <a:hlinkClick r:id="" action="ppaction://media"/>
            <a:extLst>
              <a:ext uri="{FF2B5EF4-FFF2-40B4-BE49-F238E27FC236}">
                <a16:creationId xmlns:a16="http://schemas.microsoft.com/office/drawing/2014/main" id="{EF6326D8-DF43-48C8-9D79-52C16A644D65}"/>
              </a:ext>
            </a:extLst>
          </p:cNvPr>
          <p:cNvPicPr>
            <a:picLocks noGrp="1" noRot="1" noChangeAspect="1"/>
          </p:cNvPicPr>
          <p:nvPr>
            <p:ph idx="1"/>
            <a:videoFile r:link="rId1"/>
          </p:nvPr>
        </p:nvPicPr>
        <p:blipFill>
          <a:blip r:embed="rId3"/>
          <a:stretch>
            <a:fillRect/>
          </a:stretch>
        </p:blipFill>
        <p:spPr>
          <a:xfrm>
            <a:off x="2878138" y="2222500"/>
            <a:ext cx="6437312" cy="3636963"/>
          </a:xfrm>
          <a:prstGeom prst="rect">
            <a:avLst/>
          </a:prstGeom>
        </p:spPr>
      </p:pic>
    </p:spTree>
    <p:extLst>
      <p:ext uri="{BB962C8B-B14F-4D97-AF65-F5344CB8AC3E}">
        <p14:creationId xmlns:p14="http://schemas.microsoft.com/office/powerpoint/2010/main" val="225052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CD7DD-1691-4CBA-B16D-618628802258}"/>
              </a:ext>
            </a:extLst>
          </p:cNvPr>
          <p:cNvSpPr>
            <a:spLocks noGrp="1"/>
          </p:cNvSpPr>
          <p:nvPr>
            <p:ph type="title"/>
          </p:nvPr>
        </p:nvSpPr>
        <p:spPr/>
        <p:txBody>
          <a:bodyPr/>
          <a:lstStyle/>
          <a:p>
            <a:r>
              <a:rPr lang="en-US" dirty="0"/>
              <a:t>The Progression of Math</a:t>
            </a:r>
          </a:p>
        </p:txBody>
      </p:sp>
      <p:sp>
        <p:nvSpPr>
          <p:cNvPr id="3" name="Content Placeholder 2">
            <a:extLst>
              <a:ext uri="{FF2B5EF4-FFF2-40B4-BE49-F238E27FC236}">
                <a16:creationId xmlns:a16="http://schemas.microsoft.com/office/drawing/2014/main" id="{1BD9FCCA-2759-4597-B92B-6AC266667700}"/>
              </a:ext>
            </a:extLst>
          </p:cNvPr>
          <p:cNvSpPr>
            <a:spLocks noGrp="1"/>
          </p:cNvSpPr>
          <p:nvPr>
            <p:ph sz="half" idx="1"/>
          </p:nvPr>
        </p:nvSpPr>
        <p:spPr>
          <a:xfrm>
            <a:off x="342462" y="2221599"/>
            <a:ext cx="5185873" cy="4017276"/>
          </a:xfrm>
        </p:spPr>
        <p:txBody>
          <a:bodyPr/>
          <a:lstStyle/>
          <a:p>
            <a:pPr marL="0" indent="0">
              <a:buNone/>
            </a:pPr>
            <a:r>
              <a:rPr lang="en-US" sz="2400" dirty="0"/>
              <a:t>Children learn math along </a:t>
            </a:r>
            <a:r>
              <a:rPr lang="en-US" sz="2400"/>
              <a:t>a continuum just </a:t>
            </a:r>
            <a:r>
              <a:rPr lang="en-US" sz="2400" dirty="0"/>
              <a:t>like they do other areas of development.</a:t>
            </a:r>
          </a:p>
          <a:p>
            <a:pPr marL="0" indent="0">
              <a:buNone/>
            </a:pPr>
            <a:endParaRPr lang="en-US" sz="1800" dirty="0"/>
          </a:p>
          <a:p>
            <a:pPr marL="0" indent="0">
              <a:buNone/>
            </a:pPr>
            <a:r>
              <a:rPr lang="en-US" sz="2000" dirty="0"/>
              <a:t>Watch the following video, “The Progression of Early Numbers and Counting,” to learn more about math development in young children.</a:t>
            </a:r>
          </a:p>
          <a:p>
            <a:pPr marL="0" indent="0">
              <a:buNone/>
            </a:pPr>
            <a:endParaRPr lang="en-US" sz="1800" dirty="0"/>
          </a:p>
          <a:p>
            <a:endParaRPr lang="en-US" dirty="0"/>
          </a:p>
        </p:txBody>
      </p:sp>
      <p:pic>
        <p:nvPicPr>
          <p:cNvPr id="5" name="Online Media 4" title="The Progression of Early Number &amp; Counting">
            <a:hlinkClick r:id="" action="ppaction://media"/>
            <a:extLst>
              <a:ext uri="{FF2B5EF4-FFF2-40B4-BE49-F238E27FC236}">
                <a16:creationId xmlns:a16="http://schemas.microsoft.com/office/drawing/2014/main" id="{59A1EFA5-2D51-4DDE-B513-8C8E7440D7F2}"/>
              </a:ext>
            </a:extLst>
          </p:cNvPr>
          <p:cNvPicPr>
            <a:picLocks noGrp="1" noRot="1" noChangeAspect="1"/>
          </p:cNvPicPr>
          <p:nvPr>
            <p:ph sz="half" idx="2"/>
            <a:videoFile r:link="rId1"/>
          </p:nvPr>
        </p:nvPicPr>
        <p:blipFill>
          <a:blip r:embed="rId3"/>
          <a:stretch>
            <a:fillRect/>
          </a:stretch>
        </p:blipFill>
        <p:spPr>
          <a:xfrm>
            <a:off x="5528335" y="2221599"/>
            <a:ext cx="6321203" cy="3943308"/>
          </a:xfrm>
          <a:prstGeom prst="rect">
            <a:avLst/>
          </a:prstGeom>
        </p:spPr>
      </p:pic>
    </p:spTree>
    <p:extLst>
      <p:ext uri="{BB962C8B-B14F-4D97-AF65-F5344CB8AC3E}">
        <p14:creationId xmlns:p14="http://schemas.microsoft.com/office/powerpoint/2010/main" val="52628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fill="hold" display="0">
                  <p:stCondLst>
                    <p:cond delay="indefinite"/>
                  </p:stCondLst>
                </p:cTn>
                <p:tgtEl>
                  <p:spTgt spid="5"/>
                </p:tgtEl>
              </p:cMediaNode>
            </p:video>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55FF0-4CDE-4A30-A0D2-F1709308A36E}"/>
              </a:ext>
            </a:extLst>
          </p:cNvPr>
          <p:cNvPicPr>
            <a:picLocks noChangeAspect="1"/>
          </p:cNvPicPr>
          <p:nvPr/>
        </p:nvPicPr>
        <p:blipFill>
          <a:blip r:embed="rId2"/>
          <a:stretch>
            <a:fillRect/>
          </a:stretch>
        </p:blipFill>
        <p:spPr>
          <a:xfrm>
            <a:off x="1023426" y="60960"/>
            <a:ext cx="10340154" cy="6736080"/>
          </a:xfrm>
          <a:prstGeom prst="rect">
            <a:avLst/>
          </a:prstGeom>
        </p:spPr>
      </p:pic>
    </p:spTree>
    <p:extLst>
      <p:ext uri="{BB962C8B-B14F-4D97-AF65-F5344CB8AC3E}">
        <p14:creationId xmlns:p14="http://schemas.microsoft.com/office/powerpoint/2010/main" val="249613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BF8B-2085-4A79-B427-8E4BAB30CDCC}"/>
              </a:ext>
            </a:extLst>
          </p:cNvPr>
          <p:cNvSpPr>
            <a:spLocks noGrp="1"/>
          </p:cNvSpPr>
          <p:nvPr>
            <p:ph type="title"/>
          </p:nvPr>
        </p:nvSpPr>
        <p:spPr/>
        <p:txBody>
          <a:bodyPr/>
          <a:lstStyle/>
          <a:p>
            <a:r>
              <a:rPr lang="en-US" dirty="0"/>
              <a:t>Digging Deeper</a:t>
            </a:r>
          </a:p>
        </p:txBody>
      </p:sp>
      <p:sp>
        <p:nvSpPr>
          <p:cNvPr id="3" name="Content Placeholder 2">
            <a:extLst>
              <a:ext uri="{FF2B5EF4-FFF2-40B4-BE49-F238E27FC236}">
                <a16:creationId xmlns:a16="http://schemas.microsoft.com/office/drawing/2014/main" id="{5E92EF4D-4995-42FE-9C3D-7280E1092D7B}"/>
              </a:ext>
            </a:extLst>
          </p:cNvPr>
          <p:cNvSpPr>
            <a:spLocks noGrp="1"/>
          </p:cNvSpPr>
          <p:nvPr>
            <p:ph idx="1"/>
          </p:nvPr>
        </p:nvSpPr>
        <p:spPr/>
        <p:txBody>
          <a:bodyPr/>
          <a:lstStyle/>
          <a:p>
            <a:pPr marL="0" indent="0">
              <a:buNone/>
            </a:pPr>
            <a:r>
              <a:rPr lang="en-US" sz="2400" b="1" dirty="0"/>
              <a:t>Let’s take some time to dig a little deeper into the following math concepts:</a:t>
            </a:r>
          </a:p>
          <a:p>
            <a:r>
              <a:rPr lang="en-US" sz="3200" dirty="0"/>
              <a:t>Subitizing</a:t>
            </a:r>
          </a:p>
          <a:p>
            <a:r>
              <a:rPr lang="en-US" sz="3200" dirty="0"/>
              <a:t>More or less</a:t>
            </a:r>
          </a:p>
          <a:p>
            <a:r>
              <a:rPr lang="en-US" sz="3200" dirty="0"/>
              <a:t>One-to-one correspondence</a:t>
            </a:r>
          </a:p>
          <a:p>
            <a:r>
              <a:rPr lang="en-US" sz="3200" dirty="0"/>
              <a:t>Cardinality</a:t>
            </a:r>
          </a:p>
        </p:txBody>
      </p:sp>
    </p:spTree>
    <p:extLst>
      <p:ext uri="{BB962C8B-B14F-4D97-AF65-F5344CB8AC3E}">
        <p14:creationId xmlns:p14="http://schemas.microsoft.com/office/powerpoint/2010/main" val="20302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05D7-5B4D-4EC5-8643-40AB850429FE}"/>
              </a:ext>
            </a:extLst>
          </p:cNvPr>
          <p:cNvSpPr>
            <a:spLocks noGrp="1"/>
          </p:cNvSpPr>
          <p:nvPr>
            <p:ph type="title"/>
          </p:nvPr>
        </p:nvSpPr>
        <p:spPr/>
        <p:txBody>
          <a:bodyPr/>
          <a:lstStyle/>
          <a:p>
            <a:r>
              <a:rPr lang="en-US" sz="4800" dirty="0"/>
              <a:t>Subitizing</a:t>
            </a:r>
          </a:p>
        </p:txBody>
      </p:sp>
      <p:sp>
        <p:nvSpPr>
          <p:cNvPr id="3" name="Content Placeholder 2">
            <a:extLst>
              <a:ext uri="{FF2B5EF4-FFF2-40B4-BE49-F238E27FC236}">
                <a16:creationId xmlns:a16="http://schemas.microsoft.com/office/drawing/2014/main" id="{DB46B38D-7025-41B3-A7A5-B2C3B44E2E6B}"/>
              </a:ext>
            </a:extLst>
          </p:cNvPr>
          <p:cNvSpPr>
            <a:spLocks noGrp="1"/>
          </p:cNvSpPr>
          <p:nvPr>
            <p:ph sz="half" idx="1"/>
          </p:nvPr>
        </p:nvSpPr>
        <p:spPr/>
        <p:txBody>
          <a:bodyPr>
            <a:normAutofit/>
          </a:bodyPr>
          <a:lstStyle/>
          <a:p>
            <a:pPr marL="0" indent="0">
              <a:buNone/>
            </a:pPr>
            <a:r>
              <a:rPr lang="en-US" sz="3600" dirty="0"/>
              <a:t>Subitizing is the ability to quickly and accurately recognize a small group of objects without counting.</a:t>
            </a:r>
          </a:p>
        </p:txBody>
      </p:sp>
      <p:pic>
        <p:nvPicPr>
          <p:cNvPr id="6" name="Content Placeholder 5">
            <a:extLst>
              <a:ext uri="{FF2B5EF4-FFF2-40B4-BE49-F238E27FC236}">
                <a16:creationId xmlns:a16="http://schemas.microsoft.com/office/drawing/2014/main" id="{79F8C006-E25D-4DF5-B366-0E0DF4832F49}"/>
              </a:ext>
            </a:extLst>
          </p:cNvPr>
          <p:cNvPicPr>
            <a:picLocks noGrp="1" noChangeAspect="1"/>
          </p:cNvPicPr>
          <p:nvPr>
            <p:ph sz="half" idx="2"/>
          </p:nvPr>
        </p:nvPicPr>
        <p:blipFill>
          <a:blip r:embed="rId2"/>
          <a:stretch>
            <a:fillRect/>
          </a:stretch>
        </p:blipFill>
        <p:spPr>
          <a:xfrm>
            <a:off x="6178988" y="2366659"/>
            <a:ext cx="5194300" cy="1864332"/>
          </a:xfrm>
        </p:spPr>
      </p:pic>
      <p:sp>
        <p:nvSpPr>
          <p:cNvPr id="7" name="TextBox 6">
            <a:extLst>
              <a:ext uri="{FF2B5EF4-FFF2-40B4-BE49-F238E27FC236}">
                <a16:creationId xmlns:a16="http://schemas.microsoft.com/office/drawing/2014/main" id="{56E1D69D-5AC6-430A-987A-4367FD9077DB}"/>
              </a:ext>
            </a:extLst>
          </p:cNvPr>
          <p:cNvSpPr txBox="1"/>
          <p:nvPr/>
        </p:nvSpPr>
        <p:spPr>
          <a:xfrm>
            <a:off x="6274238" y="4471820"/>
            <a:ext cx="5279587" cy="1938992"/>
          </a:xfrm>
          <a:prstGeom prst="rect">
            <a:avLst/>
          </a:prstGeom>
          <a:noFill/>
        </p:spPr>
        <p:txBody>
          <a:bodyPr wrap="square" rtlCol="0">
            <a:spAutoFit/>
          </a:bodyPr>
          <a:lstStyle/>
          <a:p>
            <a:r>
              <a:rPr lang="en-US" sz="2400" dirty="0"/>
              <a:t>Look at each card and count the dots.  Did you have to count the different dots to know how many were on each card?  Likely not.  You used your subitizing skills!</a:t>
            </a:r>
          </a:p>
        </p:txBody>
      </p:sp>
    </p:spTree>
    <p:extLst>
      <p:ext uri="{BB962C8B-B14F-4D97-AF65-F5344CB8AC3E}">
        <p14:creationId xmlns:p14="http://schemas.microsoft.com/office/powerpoint/2010/main" val="175827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865DF-0BE6-474C-B38B-4C21CA4DF2F1}"/>
              </a:ext>
            </a:extLst>
          </p:cNvPr>
          <p:cNvSpPr>
            <a:spLocks noGrp="1"/>
          </p:cNvSpPr>
          <p:nvPr>
            <p:ph type="title"/>
          </p:nvPr>
        </p:nvSpPr>
        <p:spPr>
          <a:xfrm>
            <a:off x="600075" y="447188"/>
            <a:ext cx="10781923" cy="1248262"/>
          </a:xfrm>
        </p:spPr>
        <p:txBody>
          <a:bodyPr/>
          <a:lstStyle/>
          <a:p>
            <a:r>
              <a:rPr lang="en-US" sz="4000" dirty="0"/>
              <a:t>Watch the video below for more subitizing knowledge and ideas!</a:t>
            </a:r>
            <a:endParaRPr lang="en-US" dirty="0"/>
          </a:p>
        </p:txBody>
      </p:sp>
      <p:pic>
        <p:nvPicPr>
          <p:cNvPr id="5" name="Online Media 4" title="Mini Math Lesson - Subitizing">
            <a:hlinkClick r:id="" action="ppaction://media"/>
            <a:extLst>
              <a:ext uri="{FF2B5EF4-FFF2-40B4-BE49-F238E27FC236}">
                <a16:creationId xmlns:a16="http://schemas.microsoft.com/office/drawing/2014/main" id="{5E18A9B3-7700-4729-8B92-AF412D14F1A8}"/>
              </a:ext>
            </a:extLst>
          </p:cNvPr>
          <p:cNvPicPr>
            <a:picLocks noGrp="1" noRot="1" noChangeAspect="1"/>
          </p:cNvPicPr>
          <p:nvPr>
            <p:ph sz="half" idx="1"/>
            <a:videoFile r:link="rId1"/>
          </p:nvPr>
        </p:nvPicPr>
        <p:blipFill>
          <a:blip r:embed="rId3"/>
          <a:stretch>
            <a:fillRect/>
          </a:stretch>
        </p:blipFill>
        <p:spPr>
          <a:xfrm>
            <a:off x="352282" y="2314361"/>
            <a:ext cx="6441301" cy="3638764"/>
          </a:xfrm>
          <a:prstGeom prst="rect">
            <a:avLst/>
          </a:prstGeom>
        </p:spPr>
      </p:pic>
      <p:sp>
        <p:nvSpPr>
          <p:cNvPr id="4" name="Content Placeholder 3">
            <a:extLst>
              <a:ext uri="{FF2B5EF4-FFF2-40B4-BE49-F238E27FC236}">
                <a16:creationId xmlns:a16="http://schemas.microsoft.com/office/drawing/2014/main" id="{F7445889-0ABB-4FFF-A48A-23B881A75EE0}"/>
              </a:ext>
            </a:extLst>
          </p:cNvPr>
          <p:cNvSpPr>
            <a:spLocks noGrp="1"/>
          </p:cNvSpPr>
          <p:nvPr>
            <p:ph sz="half" idx="2"/>
          </p:nvPr>
        </p:nvSpPr>
        <p:spPr>
          <a:xfrm>
            <a:off x="7181850" y="2314361"/>
            <a:ext cx="4200148" cy="3638764"/>
          </a:xfrm>
        </p:spPr>
        <p:txBody>
          <a:bodyPr/>
          <a:lstStyle/>
          <a:p>
            <a:pPr marL="0" indent="0">
              <a:buNone/>
            </a:pPr>
            <a:r>
              <a:rPr lang="en-US" sz="3200" dirty="0"/>
              <a:t>Think about your learning environment and daily routine.  How can you support children with their subitizing skills?</a:t>
            </a:r>
          </a:p>
          <a:p>
            <a:pPr marL="0" indent="0">
              <a:buNone/>
            </a:pPr>
            <a:endParaRPr lang="en-US" dirty="0"/>
          </a:p>
        </p:txBody>
      </p:sp>
    </p:spTree>
    <p:extLst>
      <p:ext uri="{BB962C8B-B14F-4D97-AF65-F5344CB8AC3E}">
        <p14:creationId xmlns:p14="http://schemas.microsoft.com/office/powerpoint/2010/main" val="95839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 fill="hold"/>
                                        <p:tgtEl>
                                          <p:spTgt spid="5"/>
                                        </p:tgtEl>
                                      </p:cBhvr>
                                    </p:cmd>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p:cTn id="18"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5"/>
                </p:tgtEl>
              </p:cMediaNode>
            </p:video>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1.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9.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29.png"/></Relationships>
</file>

<file path=ppt/webextensions/webextension1.xml><?xml version="1.0" encoding="utf-8"?>
<we:webextension xmlns:we="http://schemas.microsoft.com/office/webextensions/webextension/2010/11" id="{4B5E0EE9-E847-44B0-A5F8-02625D275711}">
  <we:reference id="wa104381526" version="1.0.0.2" store="en-US" storeType="OMEX"/>
  <we:alternateReferences>
    <we:reference id="WA104381526" version="1.0.0.2" store="WA104381526" storeType="OMEX"/>
  </we:alternateReferences>
  <we:properties>
    <we:property name="FormID" value="&quot;CUO2vqoEnECtbrNQ3fGRQaeNdzGeR-tCpHndNJi4VLBURVEyRTlJWTRNRFlMNzY1Q0Y4VzNaTDdRSi4u&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B3F3D579-6389-4FD7-ABA5-C7F60E125571}">
  <we:reference id="wa104381526" version="1.0.0.2" store="en-US" storeType="OMEX"/>
  <we:alternateReferences>
    <we:reference id="WA104381526" version="1.0.0.2" store="WA104381526" storeType="OMEX"/>
  </we:alternateReferences>
  <we:properties>
    <we:property name="FormID" value="&quot;CUO2vqoEnECtbrNQ3fGRQaeNdzGeR-tCpHndNJi4VLBUNE83V1JZQURIRkg5WUFWWTNWOTdKUFpHUy4u&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65893592-C490-4D84-99EF-D4AAD6EE1A95}">
  <we:reference id="wa104381526" version="1.0.0.2" store="en-US" storeType="OMEX"/>
  <we:alternateReferences>
    <we:reference id="WA104381526" version="1.0.0.2" store="WA104381526" storeType="OMEX"/>
  </we:alternateReferences>
  <we:properties>
    <we:property name="FormID" value="&quot;CUO2vqoEnECtbrNQ3fGRQaeNdzGeR-tCpHndNJi4VLBURUVLU0FPWDlaMThaNzFVV0EwWThYUUxIUC4u&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TM03457503[[fn=Quotable]]</Template>
  <TotalTime>4355</TotalTime>
  <Words>960</Words>
  <Application>Microsoft Office PowerPoint</Application>
  <PresentationFormat>Widescreen</PresentationFormat>
  <Paragraphs>66</Paragraphs>
  <Slides>23</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 2</vt:lpstr>
      <vt:lpstr>Quotable</vt:lpstr>
      <vt:lpstr>Math Progression in Pre-K</vt:lpstr>
      <vt:lpstr>Math Progression in Pre-K</vt:lpstr>
      <vt:lpstr>PowerPoint Presentation</vt:lpstr>
      <vt:lpstr>Teaching math got me like…….</vt:lpstr>
      <vt:lpstr>The Progression of Math</vt:lpstr>
      <vt:lpstr>PowerPoint Presentation</vt:lpstr>
      <vt:lpstr>Digging Deeper</vt:lpstr>
      <vt:lpstr>Subitizing</vt:lpstr>
      <vt:lpstr>Watch the video below for more subitizing knowledge and ideas!</vt:lpstr>
      <vt:lpstr>PowerPoint Presentation</vt:lpstr>
      <vt:lpstr>More and Less</vt:lpstr>
      <vt:lpstr>One-to-One Correspondence</vt:lpstr>
      <vt:lpstr>Watch this video for additional  one-to-one correspondence insight!</vt:lpstr>
      <vt:lpstr>Cardinality</vt:lpstr>
      <vt:lpstr>PowerPoint Presentation</vt:lpstr>
      <vt:lpstr>Putting it in Practice</vt:lpstr>
      <vt:lpstr>Books to Support Math</vt:lpstr>
      <vt:lpstr>More Books!</vt:lpstr>
      <vt:lpstr>Resources</vt:lpstr>
      <vt:lpstr>FINAL TRAINING STEPS</vt:lpstr>
      <vt:lpstr>PowerPoint Presentation</vt:lpstr>
      <vt:lpstr>References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Concepts in Pre-K</dc:title>
  <dc:creator>Kristin Ruckle</dc:creator>
  <cp:lastModifiedBy>Kristin Ruckle</cp:lastModifiedBy>
  <cp:revision>7</cp:revision>
  <dcterms:created xsi:type="dcterms:W3CDTF">2021-06-07T16:45:57Z</dcterms:created>
  <dcterms:modified xsi:type="dcterms:W3CDTF">2022-03-28T20:10:25Z</dcterms:modified>
</cp:coreProperties>
</file>