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webextensions/webextension1.xml" ContentType="application/vnd.ms-office.webextension+xml"/>
  <Override PartName="/ppt/webextensions/webextension2.xml" ContentType="application/vnd.ms-office.webextens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294" r:id="rId6"/>
    <p:sldId id="303" r:id="rId7"/>
    <p:sldId id="295" r:id="rId8"/>
    <p:sldId id="296" r:id="rId9"/>
    <p:sldId id="297" r:id="rId10"/>
    <p:sldId id="299" r:id="rId11"/>
    <p:sldId id="298" r:id="rId12"/>
    <p:sldId id="300" r:id="rId13"/>
    <p:sldId id="301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9AF98-C815-4F08-8298-1DAAB3446CB4}" v="152" dt="2021-08-06T18:45:50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Ruckle" userId="31778da7-479e-42eb-a479-dd3498b854b0" providerId="ADAL" clId="{7CB9AF98-C815-4F08-8298-1DAAB3446CB4}"/>
    <pc:docChg chg="undo custSel addSld delSld modSld">
      <pc:chgData name="Kristin Ruckle" userId="31778da7-479e-42eb-a479-dd3498b854b0" providerId="ADAL" clId="{7CB9AF98-C815-4F08-8298-1DAAB3446CB4}" dt="2021-07-07T18:05:26.783" v="2575"/>
      <pc:docMkLst>
        <pc:docMk/>
      </pc:docMkLst>
      <pc:sldChg chg="addSp modSp mod modAnim">
        <pc:chgData name="Kristin Ruckle" userId="31778da7-479e-42eb-a479-dd3498b854b0" providerId="ADAL" clId="{7CB9AF98-C815-4F08-8298-1DAAB3446CB4}" dt="2021-07-07T17:56:22.823" v="2412" actId="20577"/>
        <pc:sldMkLst>
          <pc:docMk/>
          <pc:sldMk cId="4269681522" sldId="293"/>
        </pc:sldMkLst>
        <pc:spChg chg="mod">
          <ac:chgData name="Kristin Ruckle" userId="31778da7-479e-42eb-a479-dd3498b854b0" providerId="ADAL" clId="{7CB9AF98-C815-4F08-8298-1DAAB3446CB4}" dt="2021-07-07T17:56:22.823" v="2412" actId="20577"/>
          <ac:spMkLst>
            <pc:docMk/>
            <pc:sldMk cId="4269681522" sldId="293"/>
            <ac:spMk id="2" creationId="{18C3B467-088C-4F3D-A9A7-105C4E1E20CD}"/>
          </ac:spMkLst>
        </pc:spChg>
        <pc:spChg chg="mod">
          <ac:chgData name="Kristin Ruckle" userId="31778da7-479e-42eb-a479-dd3498b854b0" providerId="ADAL" clId="{7CB9AF98-C815-4F08-8298-1DAAB3446CB4}" dt="2021-07-07T17:56:08.220" v="2409" actId="1076"/>
          <ac:spMkLst>
            <pc:docMk/>
            <pc:sldMk cId="4269681522" sldId="293"/>
            <ac:spMk id="3" creationId="{C8722DDC-8EEE-4A06-8DFE-B44871EAA2CF}"/>
          </ac:spMkLst>
        </pc:spChg>
        <pc:picChg chg="add mod">
          <ac:chgData name="Kristin Ruckle" userId="31778da7-479e-42eb-a479-dd3498b854b0" providerId="ADAL" clId="{7CB9AF98-C815-4F08-8298-1DAAB3446CB4}" dt="2021-07-07T14:30:53.316" v="6" actId="1076"/>
          <ac:picMkLst>
            <pc:docMk/>
            <pc:sldMk cId="4269681522" sldId="293"/>
            <ac:picMk id="5" creationId="{B900DE02-56DB-476C-AA03-513B18930550}"/>
          </ac:picMkLst>
        </pc:picChg>
        <pc:picChg chg="mod">
          <ac:chgData name="Kristin Ruckle" userId="31778da7-479e-42eb-a479-dd3498b854b0" providerId="ADAL" clId="{7CB9AF98-C815-4F08-8298-1DAAB3446CB4}" dt="2021-07-07T14:30:37.238" v="4" actId="962"/>
          <ac:picMkLst>
            <pc:docMk/>
            <pc:sldMk cId="4269681522" sldId="293"/>
            <ac:picMk id="6" creationId="{D9F73848-91FE-4D29-B0DC-BFC408416682}"/>
          </ac:picMkLst>
        </pc:picChg>
      </pc:sldChg>
      <pc:sldChg chg="addSp delSp modSp new mod setBg modAnim setClrOvrMap">
        <pc:chgData name="Kristin Ruckle" userId="31778da7-479e-42eb-a479-dd3498b854b0" providerId="ADAL" clId="{7CB9AF98-C815-4F08-8298-1DAAB3446CB4}" dt="2021-07-07T16:36:51.242" v="539" actId="27636"/>
        <pc:sldMkLst>
          <pc:docMk/>
          <pc:sldMk cId="2825985237" sldId="294"/>
        </pc:sldMkLst>
        <pc:spChg chg="mod">
          <ac:chgData name="Kristin Ruckle" userId="31778da7-479e-42eb-a479-dd3498b854b0" providerId="ADAL" clId="{7CB9AF98-C815-4F08-8298-1DAAB3446CB4}" dt="2021-07-07T16:34:16.968" v="526" actId="26606"/>
          <ac:spMkLst>
            <pc:docMk/>
            <pc:sldMk cId="2825985237" sldId="294"/>
            <ac:spMk id="2" creationId="{DBEFDCF2-B8EC-4E45-9784-DEEE2569580E}"/>
          </ac:spMkLst>
        </pc:spChg>
        <pc:spChg chg="mod">
          <ac:chgData name="Kristin Ruckle" userId="31778da7-479e-42eb-a479-dd3498b854b0" providerId="ADAL" clId="{7CB9AF98-C815-4F08-8298-1DAAB3446CB4}" dt="2021-07-07T16:36:51.242" v="539" actId="27636"/>
          <ac:spMkLst>
            <pc:docMk/>
            <pc:sldMk cId="2825985237" sldId="294"/>
            <ac:spMk id="3" creationId="{1E02D797-CD43-4894-8896-FA673AE16F2D}"/>
          </ac:spMkLst>
        </pc:spChg>
        <pc:spChg chg="del mod">
          <ac:chgData name="Kristin Ruckle" userId="31778da7-479e-42eb-a479-dd3498b854b0" providerId="ADAL" clId="{7CB9AF98-C815-4F08-8298-1DAAB3446CB4}" dt="2021-07-07T16:33:44.861" v="524"/>
          <ac:spMkLst>
            <pc:docMk/>
            <pc:sldMk cId="2825985237" sldId="294"/>
            <ac:spMk id="4" creationId="{A05BD334-3081-4A19-A677-59203B4BC589}"/>
          </ac:spMkLst>
        </pc:spChg>
        <pc:spChg chg="add del">
          <ac:chgData name="Kristin Ruckle" userId="31778da7-479e-42eb-a479-dd3498b854b0" providerId="ADAL" clId="{7CB9AF98-C815-4F08-8298-1DAAB3446CB4}" dt="2021-07-07T16:34:16.968" v="526" actId="26606"/>
          <ac:spMkLst>
            <pc:docMk/>
            <pc:sldMk cId="2825985237" sldId="294"/>
            <ac:spMk id="71" creationId="{1E94681D-2A4C-4A8D-B9B5-31D440D0328D}"/>
          </ac:spMkLst>
        </pc:spChg>
        <pc:spChg chg="add del">
          <ac:chgData name="Kristin Ruckle" userId="31778da7-479e-42eb-a479-dd3498b854b0" providerId="ADAL" clId="{7CB9AF98-C815-4F08-8298-1DAAB3446CB4}" dt="2021-07-07T16:34:16.968" v="526" actId="26606"/>
          <ac:spMkLst>
            <pc:docMk/>
            <pc:sldMk cId="2825985237" sldId="294"/>
            <ac:spMk id="73" creationId="{04B7AC44-1B7B-4F09-9AA4-3DFDEC5751A8}"/>
          </ac:spMkLst>
        </pc:spChg>
        <pc:spChg chg="add del">
          <ac:chgData name="Kristin Ruckle" userId="31778da7-479e-42eb-a479-dd3498b854b0" providerId="ADAL" clId="{7CB9AF98-C815-4F08-8298-1DAAB3446CB4}" dt="2021-07-07T16:34:16.968" v="526" actId="26606"/>
          <ac:spMkLst>
            <pc:docMk/>
            <pc:sldMk cId="2825985237" sldId="294"/>
            <ac:spMk id="75" creationId="{6683E473-94FF-4ACE-9433-1F14799E8907}"/>
          </ac:spMkLst>
        </pc:spChg>
        <pc:spChg chg="add del">
          <ac:chgData name="Kristin Ruckle" userId="31778da7-479e-42eb-a479-dd3498b854b0" providerId="ADAL" clId="{7CB9AF98-C815-4F08-8298-1DAAB3446CB4}" dt="2021-07-07T16:34:16.968" v="526" actId="26606"/>
          <ac:spMkLst>
            <pc:docMk/>
            <pc:sldMk cId="2825985237" sldId="294"/>
            <ac:spMk id="77" creationId="{4E9EDDFA-8F05-462B-8D3E-5B9C4FBC735B}"/>
          </ac:spMkLst>
        </pc:spChg>
        <pc:spChg chg="add del">
          <ac:chgData name="Kristin Ruckle" userId="31778da7-479e-42eb-a479-dd3498b854b0" providerId="ADAL" clId="{7CB9AF98-C815-4F08-8298-1DAAB3446CB4}" dt="2021-07-07T16:34:16.968" v="526" actId="26606"/>
          <ac:spMkLst>
            <pc:docMk/>
            <pc:sldMk cId="2825985237" sldId="294"/>
            <ac:spMk id="79" creationId="{143F9A23-3237-4ED6-A1E9-C0E6530E053B}"/>
          </ac:spMkLst>
        </pc:spChg>
        <pc:spChg chg="add del">
          <ac:chgData name="Kristin Ruckle" userId="31778da7-479e-42eb-a479-dd3498b854b0" providerId="ADAL" clId="{7CB9AF98-C815-4F08-8298-1DAAB3446CB4}" dt="2021-07-07T16:34:16.968" v="526" actId="26606"/>
          <ac:spMkLst>
            <pc:docMk/>
            <pc:sldMk cId="2825985237" sldId="294"/>
            <ac:spMk id="81" creationId="{C63CD46D-4335-4BA4-842A-BF835A99CB2C}"/>
          </ac:spMkLst>
        </pc:spChg>
        <pc:spChg chg="add">
          <ac:chgData name="Kristin Ruckle" userId="31778da7-479e-42eb-a479-dd3498b854b0" providerId="ADAL" clId="{7CB9AF98-C815-4F08-8298-1DAAB3446CB4}" dt="2021-07-07T16:34:16.968" v="526" actId="26606"/>
          <ac:spMkLst>
            <pc:docMk/>
            <pc:sldMk cId="2825985237" sldId="294"/>
            <ac:spMk id="135" creationId="{1E94681D-2A4C-4A8D-B9B5-31D440D0328D}"/>
          </ac:spMkLst>
        </pc:spChg>
        <pc:spChg chg="add">
          <ac:chgData name="Kristin Ruckle" userId="31778da7-479e-42eb-a479-dd3498b854b0" providerId="ADAL" clId="{7CB9AF98-C815-4F08-8298-1DAAB3446CB4}" dt="2021-07-07T16:34:16.968" v="526" actId="26606"/>
          <ac:spMkLst>
            <pc:docMk/>
            <pc:sldMk cId="2825985237" sldId="294"/>
            <ac:spMk id="137" creationId="{04B7AC44-1B7B-4F09-9AA4-3DFDEC5751A8}"/>
          </ac:spMkLst>
        </pc:spChg>
        <pc:spChg chg="add">
          <ac:chgData name="Kristin Ruckle" userId="31778da7-479e-42eb-a479-dd3498b854b0" providerId="ADAL" clId="{7CB9AF98-C815-4F08-8298-1DAAB3446CB4}" dt="2021-07-07T16:34:16.968" v="526" actId="26606"/>
          <ac:spMkLst>
            <pc:docMk/>
            <pc:sldMk cId="2825985237" sldId="294"/>
            <ac:spMk id="139" creationId="{6683E473-94FF-4ACE-9433-1F14799E8907}"/>
          </ac:spMkLst>
        </pc:spChg>
        <pc:spChg chg="add">
          <ac:chgData name="Kristin Ruckle" userId="31778da7-479e-42eb-a479-dd3498b854b0" providerId="ADAL" clId="{7CB9AF98-C815-4F08-8298-1DAAB3446CB4}" dt="2021-07-07T16:34:16.968" v="526" actId="26606"/>
          <ac:spMkLst>
            <pc:docMk/>
            <pc:sldMk cId="2825985237" sldId="294"/>
            <ac:spMk id="141" creationId="{282E2A95-1A08-4118-83C6-B1CA5648E075}"/>
          </ac:spMkLst>
        </pc:spChg>
        <pc:spChg chg="add">
          <ac:chgData name="Kristin Ruckle" userId="31778da7-479e-42eb-a479-dd3498b854b0" providerId="ADAL" clId="{7CB9AF98-C815-4F08-8298-1DAAB3446CB4}" dt="2021-07-07T16:34:16.968" v="526" actId="26606"/>
          <ac:spMkLst>
            <pc:docMk/>
            <pc:sldMk cId="2825985237" sldId="294"/>
            <ac:spMk id="143" creationId="{2FFEFC7E-85EE-4AC9-A351-FBEB13A1D622}"/>
          </ac:spMkLst>
        </pc:spChg>
        <pc:spChg chg="add">
          <ac:chgData name="Kristin Ruckle" userId="31778da7-479e-42eb-a479-dd3498b854b0" providerId="ADAL" clId="{7CB9AF98-C815-4F08-8298-1DAAB3446CB4}" dt="2021-07-07T16:34:16.968" v="526" actId="26606"/>
          <ac:spMkLst>
            <pc:docMk/>
            <pc:sldMk cId="2825985237" sldId="294"/>
            <ac:spMk id="145" creationId="{CB2511BB-FC4C-45F3-94EB-661D6806C942}"/>
          </ac:spMkLst>
        </pc:spChg>
        <pc:spChg chg="add">
          <ac:chgData name="Kristin Ruckle" userId="31778da7-479e-42eb-a479-dd3498b854b0" providerId="ADAL" clId="{7CB9AF98-C815-4F08-8298-1DAAB3446CB4}" dt="2021-07-07T16:34:16.968" v="526" actId="26606"/>
          <ac:spMkLst>
            <pc:docMk/>
            <pc:sldMk cId="2825985237" sldId="294"/>
            <ac:spMk id="147" creationId="{68DC0EC7-60EA-4BD3-BC04-D547DE1B2891}"/>
          </ac:spMkLst>
        </pc:spChg>
        <pc:picChg chg="add mod ord">
          <ac:chgData name="Kristin Ruckle" userId="31778da7-479e-42eb-a479-dd3498b854b0" providerId="ADAL" clId="{7CB9AF98-C815-4F08-8298-1DAAB3446CB4}" dt="2021-07-07T16:34:16.968" v="526" actId="26606"/>
          <ac:picMkLst>
            <pc:docMk/>
            <pc:sldMk cId="2825985237" sldId="294"/>
            <ac:picMk id="1026" creationId="{15B0144A-5499-4F7D-8BAE-40FA4986B438}"/>
          </ac:picMkLst>
        </pc:picChg>
      </pc:sldChg>
      <pc:sldChg chg="new del">
        <pc:chgData name="Kristin Ruckle" userId="31778da7-479e-42eb-a479-dd3498b854b0" providerId="ADAL" clId="{7CB9AF98-C815-4F08-8298-1DAAB3446CB4}" dt="2021-07-07T16:40:14.304" v="543" actId="680"/>
        <pc:sldMkLst>
          <pc:docMk/>
          <pc:sldMk cId="789287468" sldId="295"/>
        </pc:sldMkLst>
      </pc:sldChg>
      <pc:sldChg chg="del">
        <pc:chgData name="Kristin Ruckle" userId="31778da7-479e-42eb-a479-dd3498b854b0" providerId="ADAL" clId="{7CB9AF98-C815-4F08-8298-1DAAB3446CB4}" dt="2021-07-07T14:31:02.416" v="7" actId="2696"/>
        <pc:sldMkLst>
          <pc:docMk/>
          <pc:sldMk cId="2049548788" sldId="295"/>
        </pc:sldMkLst>
      </pc:sldChg>
      <pc:sldChg chg="addSp delSp modSp new add del mod modAnim">
        <pc:chgData name="Kristin Ruckle" userId="31778da7-479e-42eb-a479-dd3498b854b0" providerId="ADAL" clId="{7CB9AF98-C815-4F08-8298-1DAAB3446CB4}" dt="2021-07-07T16:53:49.022" v="1020"/>
        <pc:sldMkLst>
          <pc:docMk/>
          <pc:sldMk cId="2426264285" sldId="295"/>
        </pc:sldMkLst>
        <pc:spChg chg="mod">
          <ac:chgData name="Kristin Ruckle" userId="31778da7-479e-42eb-a479-dd3498b854b0" providerId="ADAL" clId="{7CB9AF98-C815-4F08-8298-1DAAB3446CB4}" dt="2021-07-07T16:40:22.584" v="566" actId="20577"/>
          <ac:spMkLst>
            <pc:docMk/>
            <pc:sldMk cId="2426264285" sldId="295"/>
            <ac:spMk id="2" creationId="{B2B0E770-25BC-46B7-9557-EC4DB7E0E44A}"/>
          </ac:spMkLst>
        </pc:spChg>
        <pc:spChg chg="mod">
          <ac:chgData name="Kristin Ruckle" userId="31778da7-479e-42eb-a479-dd3498b854b0" providerId="ADAL" clId="{7CB9AF98-C815-4F08-8298-1DAAB3446CB4}" dt="2021-07-07T16:53:27.139" v="1016" actId="1076"/>
          <ac:spMkLst>
            <pc:docMk/>
            <pc:sldMk cId="2426264285" sldId="295"/>
            <ac:spMk id="3" creationId="{3EA03BD7-F80A-4E49-9884-50AC94B81194}"/>
          </ac:spMkLst>
        </pc:spChg>
        <pc:spChg chg="del mod">
          <ac:chgData name="Kristin Ruckle" userId="31778da7-479e-42eb-a479-dd3498b854b0" providerId="ADAL" clId="{7CB9AF98-C815-4F08-8298-1DAAB3446CB4}" dt="2021-07-07T16:49:52.479" v="892" actId="21"/>
          <ac:spMkLst>
            <pc:docMk/>
            <pc:sldMk cId="2426264285" sldId="295"/>
            <ac:spMk id="4" creationId="{30C3B32D-D0CC-4277-A6D6-311FFCCAEDDB}"/>
          </ac:spMkLst>
        </pc:spChg>
        <pc:spChg chg="add del mod">
          <ac:chgData name="Kristin Ruckle" userId="31778da7-479e-42eb-a479-dd3498b854b0" providerId="ADAL" clId="{7CB9AF98-C815-4F08-8298-1DAAB3446CB4}" dt="2021-07-07T16:52:04.014" v="959" actId="21"/>
          <ac:spMkLst>
            <pc:docMk/>
            <pc:sldMk cId="2426264285" sldId="295"/>
            <ac:spMk id="6" creationId="{8C73971D-6588-4F88-A311-BADCF2D37B12}"/>
          </ac:spMkLst>
        </pc:spChg>
        <pc:spChg chg="add mod">
          <ac:chgData name="Kristin Ruckle" userId="31778da7-479e-42eb-a479-dd3498b854b0" providerId="ADAL" clId="{7CB9AF98-C815-4F08-8298-1DAAB3446CB4}" dt="2021-07-07T16:53:12.585" v="1014" actId="122"/>
          <ac:spMkLst>
            <pc:docMk/>
            <pc:sldMk cId="2426264285" sldId="295"/>
            <ac:spMk id="7" creationId="{812584C8-6E89-4324-A49D-ED8C7BBA7200}"/>
          </ac:spMkLst>
        </pc:spChg>
        <pc:picChg chg="add del mod">
          <ac:chgData name="Kristin Ruckle" userId="31778da7-479e-42eb-a479-dd3498b854b0" providerId="ADAL" clId="{7CB9AF98-C815-4F08-8298-1DAAB3446CB4}" dt="2021-07-07T16:48:09.958" v="859"/>
          <ac:picMkLst>
            <pc:docMk/>
            <pc:sldMk cId="2426264285" sldId="295"/>
            <ac:picMk id="2050" creationId="{8A744E9A-ADE9-4596-B749-4C2AF05D605F}"/>
          </ac:picMkLst>
        </pc:picChg>
        <pc:picChg chg="add mod">
          <ac:chgData name="Kristin Ruckle" userId="31778da7-479e-42eb-a479-dd3498b854b0" providerId="ADAL" clId="{7CB9AF98-C815-4F08-8298-1DAAB3446CB4}" dt="2021-07-07T16:51:47.291" v="956" actId="14100"/>
          <ac:picMkLst>
            <pc:docMk/>
            <pc:sldMk cId="2426264285" sldId="295"/>
            <ac:picMk id="2052" creationId="{088F1CE8-DDF4-4C73-BC42-0D030683680A}"/>
          </ac:picMkLst>
        </pc:picChg>
      </pc:sldChg>
      <pc:sldChg chg="modSp new mod modAnim">
        <pc:chgData name="Kristin Ruckle" userId="31778da7-479e-42eb-a479-dd3498b854b0" providerId="ADAL" clId="{7CB9AF98-C815-4F08-8298-1DAAB3446CB4}" dt="2021-07-07T17:04:21.007" v="1599"/>
        <pc:sldMkLst>
          <pc:docMk/>
          <pc:sldMk cId="3102623285" sldId="296"/>
        </pc:sldMkLst>
        <pc:spChg chg="mod">
          <ac:chgData name="Kristin Ruckle" userId="31778da7-479e-42eb-a479-dd3498b854b0" providerId="ADAL" clId="{7CB9AF98-C815-4F08-8298-1DAAB3446CB4}" dt="2021-07-07T16:58:58.933" v="1039" actId="20577"/>
          <ac:spMkLst>
            <pc:docMk/>
            <pc:sldMk cId="3102623285" sldId="296"/>
            <ac:spMk id="2" creationId="{B5F7DC13-E3C3-4B02-9559-D53794994823}"/>
          </ac:spMkLst>
        </pc:spChg>
        <pc:spChg chg="mod">
          <ac:chgData name="Kristin Ruckle" userId="31778da7-479e-42eb-a479-dd3498b854b0" providerId="ADAL" clId="{7CB9AF98-C815-4F08-8298-1DAAB3446CB4}" dt="2021-07-07T17:04:10.984" v="1596" actId="113"/>
          <ac:spMkLst>
            <pc:docMk/>
            <pc:sldMk cId="3102623285" sldId="296"/>
            <ac:spMk id="3" creationId="{80F4CBA7-A382-4C76-AA2E-1CB2DDD49544}"/>
          </ac:spMkLst>
        </pc:spChg>
      </pc:sldChg>
      <pc:sldChg chg="addSp delSp modSp new mod setBg modAnim setClrOvrMap">
        <pc:chgData name="Kristin Ruckle" userId="31778da7-479e-42eb-a479-dd3498b854b0" providerId="ADAL" clId="{7CB9AF98-C815-4F08-8298-1DAAB3446CB4}" dt="2021-07-07T18:05:26.783" v="2575"/>
        <pc:sldMkLst>
          <pc:docMk/>
          <pc:sldMk cId="3223158623" sldId="297"/>
        </pc:sldMkLst>
        <pc:spChg chg="add del mod ord">
          <ac:chgData name="Kristin Ruckle" userId="31778da7-479e-42eb-a479-dd3498b854b0" providerId="ADAL" clId="{7CB9AF98-C815-4F08-8298-1DAAB3446CB4}" dt="2021-07-07T18:05:11.081" v="2572" actId="14100"/>
          <ac:spMkLst>
            <pc:docMk/>
            <pc:sldMk cId="3223158623" sldId="297"/>
            <ac:spMk id="2" creationId="{8341D034-5EB0-4C59-8DFD-774220E24D05}"/>
          </ac:spMkLst>
        </pc:spChg>
        <pc:spChg chg="add del mod">
          <ac:chgData name="Kristin Ruckle" userId="31778da7-479e-42eb-a479-dd3498b854b0" providerId="ADAL" clId="{7CB9AF98-C815-4F08-8298-1DAAB3446CB4}" dt="2021-07-07T18:01:53.998" v="2426"/>
          <ac:spMkLst>
            <pc:docMk/>
            <pc:sldMk cId="3223158623" sldId="297"/>
            <ac:spMk id="3" creationId="{CA7D08D3-1758-46A1-8ABC-E2D93F7B74EB}"/>
          </ac:spMkLst>
        </pc:spChg>
        <pc:spChg chg="del mod">
          <ac:chgData name="Kristin Ruckle" userId="31778da7-479e-42eb-a479-dd3498b854b0" providerId="ADAL" clId="{7CB9AF98-C815-4F08-8298-1DAAB3446CB4}" dt="2021-07-07T17:05:40.878" v="1685"/>
          <ac:spMkLst>
            <pc:docMk/>
            <pc:sldMk cId="3223158623" sldId="297"/>
            <ac:spMk id="3" creationId="{E6C6D0E3-3D08-4113-ABD2-03BCE8E25B23}"/>
          </ac:spMkLst>
        </pc:spChg>
        <pc:spChg chg="add mod">
          <ac:chgData name="Kristin Ruckle" userId="31778da7-479e-42eb-a479-dd3498b854b0" providerId="ADAL" clId="{7CB9AF98-C815-4F08-8298-1DAAB3446CB4}" dt="2021-07-07T18:05:06.563" v="2571" actId="1076"/>
          <ac:spMkLst>
            <pc:docMk/>
            <pc:sldMk cId="3223158623" sldId="297"/>
            <ac:spMk id="5" creationId="{D2C0C5B0-2AAD-441C-A971-A2C1BA13B144}"/>
          </ac:spMkLst>
        </pc:spChg>
        <pc:spChg chg="add">
          <ac:chgData name="Kristin Ruckle" userId="31778da7-479e-42eb-a479-dd3498b854b0" providerId="ADAL" clId="{7CB9AF98-C815-4F08-8298-1DAAB3446CB4}" dt="2021-07-07T17:07:10.599" v="1690" actId="26606"/>
          <ac:spMkLst>
            <pc:docMk/>
            <pc:sldMk cId="3223158623" sldId="297"/>
            <ac:spMk id="6" creationId="{282E2A95-1A08-4118-83C6-B1CA5648E075}"/>
          </ac:spMkLst>
        </pc:spChg>
        <pc:spChg chg="add">
          <ac:chgData name="Kristin Ruckle" userId="31778da7-479e-42eb-a479-dd3498b854b0" providerId="ADAL" clId="{7CB9AF98-C815-4F08-8298-1DAAB3446CB4}" dt="2021-07-07T17:07:10.599" v="1690" actId="26606"/>
          <ac:spMkLst>
            <pc:docMk/>
            <pc:sldMk cId="3223158623" sldId="297"/>
            <ac:spMk id="7" creationId="{2FFEFC7E-85EE-4AC9-A351-FBEB13A1D622}"/>
          </ac:spMkLst>
        </pc:spChg>
        <pc:spChg chg="add del">
          <ac:chgData name="Kristin Ruckle" userId="31778da7-479e-42eb-a479-dd3498b854b0" providerId="ADAL" clId="{7CB9AF98-C815-4F08-8298-1DAAB3446CB4}" dt="2021-07-07T17:07:23.092" v="1694" actId="21"/>
          <ac:spMkLst>
            <pc:docMk/>
            <pc:sldMk cId="3223158623" sldId="297"/>
            <ac:spMk id="8" creationId="{FA1B5656-EEEC-405D-9CBC-FDC2D53F57BA}"/>
          </ac:spMkLst>
        </pc:spChg>
        <pc:spChg chg="add del">
          <ac:chgData name="Kristin Ruckle" userId="31778da7-479e-42eb-a479-dd3498b854b0" providerId="ADAL" clId="{7CB9AF98-C815-4F08-8298-1DAAB3446CB4}" dt="2021-07-07T17:06:52.276" v="1689" actId="26606"/>
          <ac:spMkLst>
            <pc:docMk/>
            <pc:sldMk cId="3223158623" sldId="297"/>
            <ac:spMk id="9" creationId="{904DB13E-F722-4ED6-BB00-556651E95281}"/>
          </ac:spMkLst>
        </pc:spChg>
        <pc:spChg chg="add">
          <ac:chgData name="Kristin Ruckle" userId="31778da7-479e-42eb-a479-dd3498b854b0" providerId="ADAL" clId="{7CB9AF98-C815-4F08-8298-1DAAB3446CB4}" dt="2021-07-07T17:07:10.599" v="1690" actId="26606"/>
          <ac:spMkLst>
            <pc:docMk/>
            <pc:sldMk cId="3223158623" sldId="297"/>
            <ac:spMk id="10" creationId="{CB2511BB-FC4C-45F3-94EB-661D6806C942}"/>
          </ac:spMkLst>
        </pc:spChg>
        <pc:spChg chg="add del">
          <ac:chgData name="Kristin Ruckle" userId="31778da7-479e-42eb-a479-dd3498b854b0" providerId="ADAL" clId="{7CB9AF98-C815-4F08-8298-1DAAB3446CB4}" dt="2021-07-07T17:06:52.276" v="1689" actId="26606"/>
          <ac:spMkLst>
            <pc:docMk/>
            <pc:sldMk cId="3223158623" sldId="297"/>
            <ac:spMk id="11" creationId="{1E8D93C5-28EB-42D0-86CE-D804955653CC}"/>
          </ac:spMkLst>
        </pc:spChg>
        <pc:spChg chg="add">
          <ac:chgData name="Kristin Ruckle" userId="31778da7-479e-42eb-a479-dd3498b854b0" providerId="ADAL" clId="{7CB9AF98-C815-4F08-8298-1DAAB3446CB4}" dt="2021-07-07T17:07:10.599" v="1690" actId="26606"/>
          <ac:spMkLst>
            <pc:docMk/>
            <pc:sldMk cId="3223158623" sldId="297"/>
            <ac:spMk id="12" creationId="{68DC0EC7-60EA-4BD3-BC04-D547DE1B2891}"/>
          </ac:spMkLst>
        </pc:spChg>
        <pc:spChg chg="add del">
          <ac:chgData name="Kristin Ruckle" userId="31778da7-479e-42eb-a479-dd3498b854b0" providerId="ADAL" clId="{7CB9AF98-C815-4F08-8298-1DAAB3446CB4}" dt="2021-07-07T17:06:52.276" v="1689" actId="26606"/>
          <ac:spMkLst>
            <pc:docMk/>
            <pc:sldMk cId="3223158623" sldId="297"/>
            <ac:spMk id="13" creationId="{AB1B1E7D-F76D-4744-AF85-239E6998A4C5}"/>
          </ac:spMkLst>
        </pc:spChg>
        <pc:spChg chg="add del mod">
          <ac:chgData name="Kristin Ruckle" userId="31778da7-479e-42eb-a479-dd3498b854b0" providerId="ADAL" clId="{7CB9AF98-C815-4F08-8298-1DAAB3446CB4}" dt="2021-07-07T17:07:18.413" v="1693" actId="21"/>
          <ac:spMkLst>
            <pc:docMk/>
            <pc:sldMk cId="3223158623" sldId="297"/>
            <ac:spMk id="14" creationId="{F34FD2AF-D799-4C3D-95EE-BD24FFD7575A}"/>
          </ac:spMkLst>
        </pc:spChg>
        <pc:spChg chg="add del">
          <ac:chgData name="Kristin Ruckle" userId="31778da7-479e-42eb-a479-dd3498b854b0" providerId="ADAL" clId="{7CB9AF98-C815-4F08-8298-1DAAB3446CB4}" dt="2021-07-07T17:06:52.276" v="1689" actId="26606"/>
          <ac:spMkLst>
            <pc:docMk/>
            <pc:sldMk cId="3223158623" sldId="297"/>
            <ac:spMk id="15" creationId="{3BB65211-00DB-45B6-A223-033B2D19CBE8}"/>
          </ac:spMkLst>
        </pc:spChg>
        <pc:spChg chg="add del">
          <ac:chgData name="Kristin Ruckle" userId="31778da7-479e-42eb-a479-dd3498b854b0" providerId="ADAL" clId="{7CB9AF98-C815-4F08-8298-1DAAB3446CB4}" dt="2021-07-07T17:06:52.276" v="1689" actId="26606"/>
          <ac:spMkLst>
            <pc:docMk/>
            <pc:sldMk cId="3223158623" sldId="297"/>
            <ac:spMk id="22" creationId="{1C3E817E-E139-426E-89E5-9DD346EC7514}"/>
          </ac:spMkLst>
        </pc:spChg>
        <pc:spChg chg="add del">
          <ac:chgData name="Kristin Ruckle" userId="31778da7-479e-42eb-a479-dd3498b854b0" providerId="ADAL" clId="{7CB9AF98-C815-4F08-8298-1DAAB3446CB4}" dt="2021-07-07T17:06:52.276" v="1689" actId="26606"/>
          <ac:spMkLst>
            <pc:docMk/>
            <pc:sldMk cId="3223158623" sldId="297"/>
            <ac:spMk id="24" creationId="{E2ADD2F6-F7FC-464F-8F18-5BDBD27A732F}"/>
          </ac:spMkLst>
        </pc:spChg>
        <pc:spChg chg="add del">
          <ac:chgData name="Kristin Ruckle" userId="31778da7-479e-42eb-a479-dd3498b854b0" providerId="ADAL" clId="{7CB9AF98-C815-4F08-8298-1DAAB3446CB4}" dt="2021-07-07T17:06:52.276" v="1689" actId="26606"/>
          <ac:spMkLst>
            <pc:docMk/>
            <pc:sldMk cId="3223158623" sldId="297"/>
            <ac:spMk id="26" creationId="{5A3A31F1-FA83-497F-98FF-9A5621DC5560}"/>
          </ac:spMkLst>
        </pc:spChg>
        <pc:spChg chg="add del">
          <ac:chgData name="Kristin Ruckle" userId="31778da7-479e-42eb-a479-dd3498b854b0" providerId="ADAL" clId="{7CB9AF98-C815-4F08-8298-1DAAB3446CB4}" dt="2021-07-07T17:06:52.276" v="1689" actId="26606"/>
          <ac:spMkLst>
            <pc:docMk/>
            <pc:sldMk cId="3223158623" sldId="297"/>
            <ac:spMk id="28" creationId="{343FF9E2-8F7E-4BCC-9A50-C41AD8A56DD9}"/>
          </ac:spMkLst>
        </pc:spChg>
        <pc:spChg chg="add del">
          <ac:chgData name="Kristin Ruckle" userId="31778da7-479e-42eb-a479-dd3498b854b0" providerId="ADAL" clId="{7CB9AF98-C815-4F08-8298-1DAAB3446CB4}" dt="2021-07-07T17:06:52.276" v="1689" actId="26606"/>
          <ac:spMkLst>
            <pc:docMk/>
            <pc:sldMk cId="3223158623" sldId="297"/>
            <ac:spMk id="30" creationId="{47751BC8-250F-493B-BDF9-D45BA5991D8A}"/>
          </ac:spMkLst>
        </pc:spChg>
        <pc:grpChg chg="add del">
          <ac:chgData name="Kristin Ruckle" userId="31778da7-479e-42eb-a479-dd3498b854b0" providerId="ADAL" clId="{7CB9AF98-C815-4F08-8298-1DAAB3446CB4}" dt="2021-07-07T17:06:52.276" v="1689" actId="26606"/>
          <ac:grpSpMkLst>
            <pc:docMk/>
            <pc:sldMk cId="3223158623" sldId="297"/>
            <ac:grpSpMk id="17" creationId="{E26428D7-C6F3-473D-A360-A3F5C3E8728C}"/>
          </ac:grpSpMkLst>
        </pc:grpChg>
        <pc:picChg chg="add mod">
          <ac:chgData name="Kristin Ruckle" userId="31778da7-479e-42eb-a479-dd3498b854b0" providerId="ADAL" clId="{7CB9AF98-C815-4F08-8298-1DAAB3446CB4}" dt="2021-07-07T17:07:18.413" v="1693" actId="21"/>
          <ac:picMkLst>
            <pc:docMk/>
            <pc:sldMk cId="3223158623" sldId="297"/>
            <ac:picMk id="4" creationId="{9FE8525A-9F3D-479F-9361-F747CC22B059}"/>
          </ac:picMkLst>
        </pc:picChg>
        <pc:cxnChg chg="add del">
          <ac:chgData name="Kristin Ruckle" userId="31778da7-479e-42eb-a479-dd3498b854b0" providerId="ADAL" clId="{7CB9AF98-C815-4F08-8298-1DAAB3446CB4}" dt="2021-07-07T17:06:52.276" v="1689" actId="26606"/>
          <ac:cxnSpMkLst>
            <pc:docMk/>
            <pc:sldMk cId="3223158623" sldId="297"/>
            <ac:cxnSpMk id="32" creationId="{BF0F044C-8394-47CB-8E3D-FA56B0693961}"/>
          </ac:cxnSpMkLst>
        </pc:cxnChg>
        <pc:cxnChg chg="add del">
          <ac:chgData name="Kristin Ruckle" userId="31778da7-479e-42eb-a479-dd3498b854b0" providerId="ADAL" clId="{7CB9AF98-C815-4F08-8298-1DAAB3446CB4}" dt="2021-07-07T17:06:52.276" v="1689" actId="26606"/>
          <ac:cxnSpMkLst>
            <pc:docMk/>
            <pc:sldMk cId="3223158623" sldId="297"/>
            <ac:cxnSpMk id="34" creationId="{6B2DCD75-B707-4C51-8ADC-813834C09A87}"/>
          </ac:cxnSpMkLst>
        </pc:cxnChg>
        <pc:cxnChg chg="add del">
          <ac:chgData name="Kristin Ruckle" userId="31778da7-479e-42eb-a479-dd3498b854b0" providerId="ADAL" clId="{7CB9AF98-C815-4F08-8298-1DAAB3446CB4}" dt="2021-07-07T17:06:52.276" v="1689" actId="26606"/>
          <ac:cxnSpMkLst>
            <pc:docMk/>
            <pc:sldMk cId="3223158623" sldId="297"/>
            <ac:cxnSpMk id="36" creationId="{F4851414-8BB1-42EF-912B-608FCE07B247}"/>
          </ac:cxnSpMkLst>
        </pc:cxnChg>
      </pc:sldChg>
      <pc:sldChg chg="addSp new">
        <pc:chgData name="Kristin Ruckle" userId="31778da7-479e-42eb-a479-dd3498b854b0" providerId="ADAL" clId="{7CB9AF98-C815-4F08-8298-1DAAB3446CB4}" dt="2021-07-07T17:28:50.625" v="2185"/>
        <pc:sldMkLst>
          <pc:docMk/>
          <pc:sldMk cId="558845937" sldId="298"/>
        </pc:sldMkLst>
        <pc:graphicFrameChg chg="add">
          <ac:chgData name="Kristin Ruckle" userId="31778da7-479e-42eb-a479-dd3498b854b0" providerId="ADAL" clId="{7CB9AF98-C815-4F08-8298-1DAAB3446CB4}" dt="2021-07-07T17:28:50.625" v="2185"/>
          <ac:graphicFrameMkLst>
            <pc:docMk/>
            <pc:sldMk cId="558845937" sldId="298"/>
            <ac:graphicFrameMk id="2" creationId="{F76882C9-CEB6-41C3-8A15-55B5224825AD}"/>
          </ac:graphicFrameMkLst>
        </pc:graphicFrameChg>
      </pc:sldChg>
      <pc:sldChg chg="addSp modSp new mod setBg modAnim">
        <pc:chgData name="Kristin Ruckle" userId="31778da7-479e-42eb-a479-dd3498b854b0" providerId="ADAL" clId="{7CB9AF98-C815-4F08-8298-1DAAB3446CB4}" dt="2021-07-07T17:27:58.060" v="2184" actId="122"/>
        <pc:sldMkLst>
          <pc:docMk/>
          <pc:sldMk cId="4260974074" sldId="299"/>
        </pc:sldMkLst>
        <pc:spChg chg="mod">
          <ac:chgData name="Kristin Ruckle" userId="31778da7-479e-42eb-a479-dd3498b854b0" providerId="ADAL" clId="{7CB9AF98-C815-4F08-8298-1DAAB3446CB4}" dt="2021-07-07T17:27:58.060" v="2184" actId="122"/>
          <ac:spMkLst>
            <pc:docMk/>
            <pc:sldMk cId="4260974074" sldId="299"/>
            <ac:spMk id="2" creationId="{12BFDC9B-270D-4F3B-90E0-0989D7553189}"/>
          </ac:spMkLst>
        </pc:spChg>
        <pc:spChg chg="mod ord">
          <ac:chgData name="Kristin Ruckle" userId="31778da7-479e-42eb-a479-dd3498b854b0" providerId="ADAL" clId="{7CB9AF98-C815-4F08-8298-1DAAB3446CB4}" dt="2021-07-07T17:27:21.401" v="2175" actId="255"/>
          <ac:spMkLst>
            <pc:docMk/>
            <pc:sldMk cId="4260974074" sldId="299"/>
            <ac:spMk id="3" creationId="{7CE4ED18-F00D-43F5-A0EA-0FAE1D8432F5}"/>
          </ac:spMkLst>
        </pc:spChg>
        <pc:spChg chg="add">
          <ac:chgData name="Kristin Ruckle" userId="31778da7-479e-42eb-a479-dd3498b854b0" providerId="ADAL" clId="{7CB9AF98-C815-4F08-8298-1DAAB3446CB4}" dt="2021-07-07T17:26:44.932" v="2172" actId="26606"/>
          <ac:spMkLst>
            <pc:docMk/>
            <pc:sldMk cId="4260974074" sldId="299"/>
            <ac:spMk id="71" creationId="{0BBB6B01-5B73-410C-B70E-8CF2FA470D11}"/>
          </ac:spMkLst>
        </pc:spChg>
        <pc:spChg chg="add">
          <ac:chgData name="Kristin Ruckle" userId="31778da7-479e-42eb-a479-dd3498b854b0" providerId="ADAL" clId="{7CB9AF98-C815-4F08-8298-1DAAB3446CB4}" dt="2021-07-07T17:26:44.932" v="2172" actId="26606"/>
          <ac:spMkLst>
            <pc:docMk/>
            <pc:sldMk cId="4260974074" sldId="299"/>
            <ac:spMk id="73" creationId="{8712F587-12D0-435C-8E3F-F44C36EE71B8}"/>
          </ac:spMkLst>
        </pc:spChg>
        <pc:picChg chg="add mod">
          <ac:chgData name="Kristin Ruckle" userId="31778da7-479e-42eb-a479-dd3498b854b0" providerId="ADAL" clId="{7CB9AF98-C815-4F08-8298-1DAAB3446CB4}" dt="2021-07-07T17:26:44.932" v="2172" actId="26606"/>
          <ac:picMkLst>
            <pc:docMk/>
            <pc:sldMk cId="4260974074" sldId="299"/>
            <ac:picMk id="1026" creationId="{05403377-C8CD-4E5A-A02A-13D324B1B461}"/>
          </ac:picMkLst>
        </pc:picChg>
      </pc:sldChg>
      <pc:sldChg chg="modSp new mod modAnim">
        <pc:chgData name="Kristin Ruckle" userId="31778da7-479e-42eb-a479-dd3498b854b0" providerId="ADAL" clId="{7CB9AF98-C815-4F08-8298-1DAAB3446CB4}" dt="2021-07-07T17:53:54.175" v="2390"/>
        <pc:sldMkLst>
          <pc:docMk/>
          <pc:sldMk cId="1450392182" sldId="300"/>
        </pc:sldMkLst>
        <pc:spChg chg="mod">
          <ac:chgData name="Kristin Ruckle" userId="31778da7-479e-42eb-a479-dd3498b854b0" providerId="ADAL" clId="{7CB9AF98-C815-4F08-8298-1DAAB3446CB4}" dt="2021-07-07T17:47:11.471" v="2363" actId="113"/>
          <ac:spMkLst>
            <pc:docMk/>
            <pc:sldMk cId="1450392182" sldId="300"/>
            <ac:spMk id="2" creationId="{8158C42E-DA7C-4840-86A0-7F9200D07EB5}"/>
          </ac:spMkLst>
        </pc:spChg>
        <pc:spChg chg="mod">
          <ac:chgData name="Kristin Ruckle" userId="31778da7-479e-42eb-a479-dd3498b854b0" providerId="ADAL" clId="{7CB9AF98-C815-4F08-8298-1DAAB3446CB4}" dt="2021-07-07T17:47:25.112" v="2366" actId="27636"/>
          <ac:spMkLst>
            <pc:docMk/>
            <pc:sldMk cId="1450392182" sldId="300"/>
            <ac:spMk id="3" creationId="{CBC3BE89-FFFC-400D-AFEE-C3D48C8BA40D}"/>
          </ac:spMkLst>
        </pc:spChg>
      </pc:sldChg>
      <pc:sldChg chg="addSp new">
        <pc:chgData name="Kristin Ruckle" userId="31778da7-479e-42eb-a479-dd3498b854b0" providerId="ADAL" clId="{7CB9AF98-C815-4F08-8298-1DAAB3446CB4}" dt="2021-07-07T17:48:17.323" v="2368"/>
        <pc:sldMkLst>
          <pc:docMk/>
          <pc:sldMk cId="4145205201" sldId="301"/>
        </pc:sldMkLst>
        <pc:graphicFrameChg chg="add">
          <ac:chgData name="Kristin Ruckle" userId="31778da7-479e-42eb-a479-dd3498b854b0" providerId="ADAL" clId="{7CB9AF98-C815-4F08-8298-1DAAB3446CB4}" dt="2021-07-07T17:48:17.323" v="2368"/>
          <ac:graphicFrameMkLst>
            <pc:docMk/>
            <pc:sldMk cId="4145205201" sldId="301"/>
            <ac:graphicFrameMk id="2" creationId="{BE007F68-5352-42EE-9C7F-7BDCE1982ABD}"/>
          </ac:graphicFrameMkLst>
        </pc:graphicFrameChg>
      </pc:sldChg>
      <pc:sldChg chg="addSp delSp modSp new mod setBg modAnim setClrOvrMap">
        <pc:chgData name="Kristin Ruckle" userId="31778da7-479e-42eb-a479-dd3498b854b0" providerId="ADAL" clId="{7CB9AF98-C815-4F08-8298-1DAAB3446CB4}" dt="2021-07-07T17:54:32.523" v="2391"/>
        <pc:sldMkLst>
          <pc:docMk/>
          <pc:sldMk cId="1447997467" sldId="302"/>
        </pc:sldMkLst>
        <pc:spChg chg="mod ord">
          <ac:chgData name="Kristin Ruckle" userId="31778da7-479e-42eb-a479-dd3498b854b0" providerId="ADAL" clId="{7CB9AF98-C815-4F08-8298-1DAAB3446CB4}" dt="2021-07-07T17:53:02.841" v="2383" actId="1076"/>
          <ac:spMkLst>
            <pc:docMk/>
            <pc:sldMk cId="1447997467" sldId="302"/>
            <ac:spMk id="2" creationId="{519B26B5-D019-41A2-AE34-9474547A3BA6}"/>
          </ac:spMkLst>
        </pc:spChg>
        <pc:spChg chg="del">
          <ac:chgData name="Kristin Ruckle" userId="31778da7-479e-42eb-a479-dd3498b854b0" providerId="ADAL" clId="{7CB9AF98-C815-4F08-8298-1DAAB3446CB4}" dt="2021-07-07T17:52:21.685" v="2378"/>
          <ac:spMkLst>
            <pc:docMk/>
            <pc:sldMk cId="1447997467" sldId="302"/>
            <ac:spMk id="3" creationId="{7BD4D92E-683C-4EA1-8874-7815179879A2}"/>
          </ac:spMkLst>
        </pc:spChg>
        <pc:spChg chg="add">
          <ac:chgData name="Kristin Ruckle" userId="31778da7-479e-42eb-a479-dd3498b854b0" providerId="ADAL" clId="{7CB9AF98-C815-4F08-8298-1DAAB3446CB4}" dt="2021-07-07T17:52:33.170" v="2379" actId="26606"/>
          <ac:spMkLst>
            <pc:docMk/>
            <pc:sldMk cId="1447997467" sldId="302"/>
            <ac:spMk id="71" creationId="{904DB13E-F722-4ED6-BB00-556651E95281}"/>
          </ac:spMkLst>
        </pc:spChg>
        <pc:spChg chg="add">
          <ac:chgData name="Kristin Ruckle" userId="31778da7-479e-42eb-a479-dd3498b854b0" providerId="ADAL" clId="{7CB9AF98-C815-4F08-8298-1DAAB3446CB4}" dt="2021-07-07T17:52:33.170" v="2379" actId="26606"/>
          <ac:spMkLst>
            <pc:docMk/>
            <pc:sldMk cId="1447997467" sldId="302"/>
            <ac:spMk id="73" creationId="{1419E3D9-C5FB-41A9-B6D2-DFB210BB6211}"/>
          </ac:spMkLst>
        </pc:spChg>
        <pc:spChg chg="add">
          <ac:chgData name="Kristin Ruckle" userId="31778da7-479e-42eb-a479-dd3498b854b0" providerId="ADAL" clId="{7CB9AF98-C815-4F08-8298-1DAAB3446CB4}" dt="2021-07-07T17:52:33.170" v="2379" actId="26606"/>
          <ac:spMkLst>
            <pc:docMk/>
            <pc:sldMk cId="1447997467" sldId="302"/>
            <ac:spMk id="75" creationId="{367909BF-1DF7-4ACE-8F58-6CF719BB27E5}"/>
          </ac:spMkLst>
        </pc:spChg>
        <pc:spChg chg="add">
          <ac:chgData name="Kristin Ruckle" userId="31778da7-479e-42eb-a479-dd3498b854b0" providerId="ADAL" clId="{7CB9AF98-C815-4F08-8298-1DAAB3446CB4}" dt="2021-07-07T17:52:33.170" v="2379" actId="26606"/>
          <ac:spMkLst>
            <pc:docMk/>
            <pc:sldMk cId="1447997467" sldId="302"/>
            <ac:spMk id="77" creationId="{89E8BEDB-0BBC-4F21-9CFB-8530D664C343}"/>
          </ac:spMkLst>
        </pc:spChg>
        <pc:spChg chg="add">
          <ac:chgData name="Kristin Ruckle" userId="31778da7-479e-42eb-a479-dd3498b854b0" providerId="ADAL" clId="{7CB9AF98-C815-4F08-8298-1DAAB3446CB4}" dt="2021-07-07T17:52:33.170" v="2379" actId="26606"/>
          <ac:spMkLst>
            <pc:docMk/>
            <pc:sldMk cId="1447997467" sldId="302"/>
            <ac:spMk id="84" creationId="{420551B3-B4DA-48EE-988C-4FAEAEB5CE98}"/>
          </ac:spMkLst>
        </pc:spChg>
        <pc:spChg chg="add">
          <ac:chgData name="Kristin Ruckle" userId="31778da7-479e-42eb-a479-dd3498b854b0" providerId="ADAL" clId="{7CB9AF98-C815-4F08-8298-1DAAB3446CB4}" dt="2021-07-07T17:52:33.170" v="2379" actId="26606"/>
          <ac:spMkLst>
            <pc:docMk/>
            <pc:sldMk cId="1447997467" sldId="302"/>
            <ac:spMk id="86" creationId="{0B121716-8B64-478F-ABDB-17030AD1B711}"/>
          </ac:spMkLst>
        </pc:spChg>
        <pc:grpChg chg="add">
          <ac:chgData name="Kristin Ruckle" userId="31778da7-479e-42eb-a479-dd3498b854b0" providerId="ADAL" clId="{7CB9AF98-C815-4F08-8298-1DAAB3446CB4}" dt="2021-07-07T17:52:33.170" v="2379" actId="26606"/>
          <ac:grpSpMkLst>
            <pc:docMk/>
            <pc:sldMk cId="1447997467" sldId="302"/>
            <ac:grpSpMk id="79" creationId="{E26428D7-C6F3-473D-A360-A3F5C3E8728C}"/>
          </ac:grpSpMkLst>
        </pc:grpChg>
        <pc:picChg chg="add mod">
          <ac:chgData name="Kristin Ruckle" userId="31778da7-479e-42eb-a479-dd3498b854b0" providerId="ADAL" clId="{7CB9AF98-C815-4F08-8298-1DAAB3446CB4}" dt="2021-07-07T17:52:33.170" v="2379" actId="26606"/>
          <ac:picMkLst>
            <pc:docMk/>
            <pc:sldMk cId="1447997467" sldId="302"/>
            <ac:picMk id="2050" creationId="{13D3809B-3AB8-4B66-B84C-E4FC03AF7CC2}"/>
          </ac:picMkLst>
        </pc:picChg>
      </pc:sldChg>
      <pc:sldChg chg="modSp new del mod">
        <pc:chgData name="Kristin Ruckle" userId="31778da7-479e-42eb-a479-dd3498b854b0" providerId="ADAL" clId="{7CB9AF98-C815-4F08-8298-1DAAB3446CB4}" dt="2021-07-07T18:01:59.008" v="2427" actId="2696"/>
        <pc:sldMkLst>
          <pc:docMk/>
          <pc:sldMk cId="3836308339" sldId="303"/>
        </pc:sldMkLst>
        <pc:spChg chg="mod">
          <ac:chgData name="Kristin Ruckle" userId="31778da7-479e-42eb-a479-dd3498b854b0" providerId="ADAL" clId="{7CB9AF98-C815-4F08-8298-1DAAB3446CB4}" dt="2021-07-07T18:00:39.568" v="2423" actId="20577"/>
          <ac:spMkLst>
            <pc:docMk/>
            <pc:sldMk cId="3836308339" sldId="303"/>
            <ac:spMk id="2" creationId="{8F1A19B6-6438-4ECB-8114-15E17DEB3F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policy/45-cfr-chap-xiii/1302-30-purpos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clkc.ohs.acf.hhs.gov/sites/default/files/video/attachments/fps-elevating-cultural-responsive-effective-teach-practice-slide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elevating-cultural-responsiveness-effective-teaching-practices" TargetMode="External"/><Relationship Id="rId2" Type="http://schemas.openxmlformats.org/officeDocument/2006/relationships/hyperlink" Target="https://view.vzaar.com/22389820/player?apiOn=true&amp;GAOn=tru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CUO2vqoEnECtbrNQ3fGRQaeNdzGeR-tCpHndNJi4VLBUNjNYS0lFUVZGN1A5TEdUODNVUFM3M1JDUy4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CUO2vqoEnECtbrNQ3fGRQaeNdzGeR-tCpHndNJi4VLBURUVLU0FPWDlaMThaNzFVV0EwWThYUUxIUC4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BCFF10A9-48A8-49DE-BCC0-36CD4D61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9" y="1267730"/>
            <a:ext cx="9576262" cy="43079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99">
            <a:extLst>
              <a:ext uri="{FF2B5EF4-FFF2-40B4-BE49-F238E27FC236}">
                <a16:creationId xmlns:a16="http://schemas.microsoft.com/office/drawing/2014/main" id="{29E6EC7A-73F0-4AA6-8CCE-7492D8F65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8" y="1267730"/>
            <a:ext cx="9576262" cy="4307950"/>
          </a:xfrm>
          <a:prstGeom prst="rect">
            <a:avLst/>
          </a:prstGeom>
          <a:solidFill>
            <a:srgbClr val="004EA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411615"/>
            <a:ext cx="8652938" cy="3417560"/>
          </a:xfrm>
        </p:spPr>
        <p:txBody>
          <a:bodyPr>
            <a:noAutofit/>
          </a:bodyPr>
          <a:lstStyle/>
          <a:p>
            <a:r>
              <a:rPr lang="en-US" sz="5000" dirty="0"/>
              <a:t>Cultural responsiveness </a:t>
            </a:r>
            <a:br>
              <a:rPr lang="en-US" sz="5000" dirty="0"/>
            </a:br>
            <a:r>
              <a:rPr lang="en-US" sz="5000" dirty="0"/>
              <a:t>in</a:t>
            </a:r>
            <a:br>
              <a:rPr lang="en-US" sz="5000" dirty="0"/>
            </a:br>
            <a:r>
              <a:rPr lang="en-US" sz="5000" dirty="0"/>
              <a:t>Effective teaching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7268" y="474639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Be sure to watch this presentation as a Slide Show!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00DE02-56DB-476C-AA03-513B189305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40611" y="5575680"/>
            <a:ext cx="1944624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Forms">
                <a:extLst>
                  <a:ext uri="{FF2B5EF4-FFF2-40B4-BE49-F238E27FC236}">
                    <a16:creationId xmlns:a16="http://schemas.microsoft.com/office/drawing/2014/main" id="{BE007F68-5352-42EE-9C7F-7BDCE1982AB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 title="Forms">
                <a:extLst>
                  <a:ext uri="{FF2B5EF4-FFF2-40B4-BE49-F238E27FC236}">
                    <a16:creationId xmlns:a16="http://schemas.microsoft.com/office/drawing/2014/main" id="{BE007F68-5352-42EE-9C7F-7BDCE1982A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520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erging Ethics, Culture And Campaigns | Branding Strategy Insider">
            <a:extLst>
              <a:ext uri="{FF2B5EF4-FFF2-40B4-BE49-F238E27FC236}">
                <a16:creationId xmlns:a16="http://schemas.microsoft.com/office/drawing/2014/main" id="{13D3809B-3AB8-4B66-B84C-E4FC03AF7C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" b="3146"/>
          <a:stretch/>
        </p:blipFill>
        <p:spPr bwMode="auto">
          <a:xfrm>
            <a:off x="-1" y="10"/>
            <a:ext cx="12192000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B26B5-D019-41A2-AE34-9474547A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89" y="5004528"/>
            <a:ext cx="11439414" cy="13241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8800" b="1" cap="all" spc="-100" dirty="0">
                <a:solidFill>
                  <a:schemeClr val="tx1"/>
                </a:solidFill>
              </a:rPr>
              <a:t>THE END!</a:t>
            </a:r>
          </a:p>
        </p:txBody>
      </p:sp>
    </p:spTree>
    <p:extLst>
      <p:ext uri="{BB962C8B-B14F-4D97-AF65-F5344CB8AC3E}">
        <p14:creationId xmlns:p14="http://schemas.microsoft.com/office/powerpoint/2010/main" val="144799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FDCF2-B8EC-4E45-9784-DEEE2569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Culture &amp; Effective Teaching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2D797-CD43-4894-8896-FA673AE16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720" y="2149813"/>
            <a:ext cx="2312479" cy="409534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Welcome to this presentation on cultural responsiveness and effective teaching practices.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purpose is to explore how educators can be culturally responsive to all children and families, and how effective teaching practices will support these responses.</a:t>
            </a:r>
          </a:p>
          <a:p>
            <a:pPr marL="0">
              <a:lnSpc>
                <a:spcPct val="100000"/>
              </a:lnSpc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26" name="Picture 2" descr="A Point of View: Culture, Commerce and a New Community | The Inclusion  Solution">
            <a:extLst>
              <a:ext uri="{FF2B5EF4-FFF2-40B4-BE49-F238E27FC236}">
                <a16:creationId xmlns:a16="http://schemas.microsoft.com/office/drawing/2014/main" id="{15B0144A-5499-4F7D-8BAE-40FA4986B4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422" y="1516119"/>
            <a:ext cx="7237877" cy="385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8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lease Note Images – Browse 4,426 Stock Photos, Vectors, and Video | Adobe  Stock">
            <a:extLst>
              <a:ext uri="{FF2B5EF4-FFF2-40B4-BE49-F238E27FC236}">
                <a16:creationId xmlns:a16="http://schemas.microsoft.com/office/drawing/2014/main" id="{167240AD-29C4-4A8B-8389-B466A781E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r="13887" b="-2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DFB1-5627-414A-9C43-57D8EFFE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733245"/>
            <a:ext cx="4472922" cy="53017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As  you move throughout this PowerPoint, you may find embedded surveys that ask questions about your knowledge and practice. PLEASE take time to complete these.  This is a time for you to reflect on your prior knowledge and practice.  It’s also an important piece of the professional development process!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At the end of this presentation, you will find a professional development survey.  Again, PLEASE take time to complete this.  Your feedback is ESSENTIAL to expand needed resources on a particular topic and to create new professional development opportunities.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Reflection and feedback are important!  Please be sure to complete all included forms as you navigate through this PowerPoint presentation.  Thank you!</a:t>
            </a:r>
          </a:p>
        </p:txBody>
      </p:sp>
    </p:spTree>
    <p:extLst>
      <p:ext uri="{BB962C8B-B14F-4D97-AF65-F5344CB8AC3E}">
        <p14:creationId xmlns:p14="http://schemas.microsoft.com/office/powerpoint/2010/main" val="11436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ich of Our Actions Will Change the World? | Reform Judaism">
            <a:extLst>
              <a:ext uri="{FF2B5EF4-FFF2-40B4-BE49-F238E27FC236}">
                <a16:creationId xmlns:a16="http://schemas.microsoft.com/office/drawing/2014/main" id="{088F1CE8-DDF4-4C73-BC42-0D030683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4" y="766952"/>
            <a:ext cx="10900881" cy="53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B0E770-25BC-46B7-9557-EC4DB7E0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and Head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03BD7-F80A-4E49-9884-50AC94B81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725" y="4632552"/>
            <a:ext cx="4663440" cy="1240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While it is best practice to provide a culturally appropriate learning environment, the Head Start Performance Standards also include this as a regulation.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584C8-6E89-4324-A49D-ED8C7BBA7200}"/>
              </a:ext>
            </a:extLst>
          </p:cNvPr>
          <p:cNvSpPr txBox="1"/>
          <p:nvPr/>
        </p:nvSpPr>
        <p:spPr>
          <a:xfrm>
            <a:off x="7191910" y="5065160"/>
            <a:ext cx="415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Head Start Performance Standards: </a:t>
            </a:r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DC13-E3C3-4B02-9559-D5379499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Porch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4CBA7-A382-4C76-AA2E-1CB2DDD49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9185"/>
            <a:ext cx="10058400" cy="4123426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On the next slide, please take time to watch the video from ECLKC’s Front Porch Series: “Elevating Cultural Responsiveness in Effective Teaching Practices.”</a:t>
            </a:r>
          </a:p>
          <a:p>
            <a:r>
              <a:rPr lang="en-US" sz="2400" dirty="0"/>
              <a:t>At the end of the video, you will have time to reflect on your current practices and have opportunity to set goals for the future.</a:t>
            </a:r>
          </a:p>
          <a:p>
            <a:r>
              <a:rPr lang="en-US" sz="2400" dirty="0"/>
              <a:t>Please be sure to watch the video in its entirety in order to receive full training hours.</a:t>
            </a:r>
          </a:p>
          <a:p>
            <a:r>
              <a:rPr lang="en-US" sz="2400" dirty="0"/>
              <a:t>Need a copy of the webinar slides? </a:t>
            </a:r>
            <a:r>
              <a:rPr lang="en-US" sz="2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REMINDER: This is an archived webinar presentation.  Polls and other chat features are now inactive.</a:t>
            </a:r>
          </a:p>
          <a:p>
            <a:pPr marL="0" indent="0" algn="ctr">
              <a:buNone/>
            </a:pPr>
            <a:r>
              <a:rPr lang="en-US" sz="3900" b="1" dirty="0"/>
              <a:t>Let’s get started!</a:t>
            </a:r>
          </a:p>
        </p:txBody>
      </p:sp>
    </p:spTree>
    <p:extLst>
      <p:ext uri="{BB962C8B-B14F-4D97-AF65-F5344CB8AC3E}">
        <p14:creationId xmlns:p14="http://schemas.microsoft.com/office/powerpoint/2010/main" val="31026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7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2" name="Rectangle 11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solidFill>
            <a:schemeClr val="tx1">
              <a:lumMod val="95000"/>
            </a:schemeClr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D034-5EB0-4C59-8DFD-774220E2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hlinkClick r:id="rId2"/>
              </a:rPr>
              <a:t>Elevating Cultural Responsiveness in Effective Teaching Practices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49F784DF-42B6-4414-AF1F-2A3E9813E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429000"/>
            <a:ext cx="10058400" cy="2508384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Please click on the title/link above to access the video.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This will take you to a separate browser to view the video.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You will need to return to the PowerPoint to finish viewing the slides and to complete the Professional Development Survey.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00" dirty="0"/>
          </a:p>
          <a:p>
            <a:pPr marL="0" indent="0">
              <a:lnSpc>
                <a:spcPct val="90000"/>
              </a:lnSpc>
              <a:buNone/>
            </a:pPr>
            <a:endParaRPr lang="en-US" sz="11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900" dirty="0"/>
              <a:t>“Elevating Cultural Responsiveness in Effective Teaching Practices.” </a:t>
            </a:r>
            <a:r>
              <a:rPr lang="en-US" sz="900" i="1" dirty="0"/>
              <a:t>ECLKC</a:t>
            </a:r>
            <a:r>
              <a:rPr lang="en-US" sz="900" dirty="0"/>
              <a:t>, uploaded by </a:t>
            </a:r>
            <a:r>
              <a:rPr lang="en-US" sz="900" dirty="0" err="1"/>
              <a:t>usgovACF</a:t>
            </a:r>
            <a:r>
              <a:rPr lang="en-US" sz="900" dirty="0"/>
              <a:t>, Sept. 2020, </a:t>
            </a:r>
            <a:r>
              <a:rPr lang="en-US" sz="900" dirty="0">
                <a:hlinkClick r:id="rId3"/>
              </a:rPr>
              <a:t>https://eclkc.ohs.acf.hhs.gov/video/elevating-cultural-responsiveness-effective-teaching-practices</a:t>
            </a:r>
            <a:endParaRPr lang="en-US" sz="900" dirty="0"/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2315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DC9B-270D-4F3B-90E0-0989D755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pPr algn="ctr"/>
            <a:r>
              <a:rPr lang="en-US" sz="3700" dirty="0"/>
              <a:t>Cultural Responsiveness and You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26" name="Picture 2" descr="No Jitter Roll: Moment of Reflection, WFH Offerings | No Jitter">
            <a:extLst>
              <a:ext uri="{FF2B5EF4-FFF2-40B4-BE49-F238E27FC236}">
                <a16:creationId xmlns:a16="http://schemas.microsoft.com/office/drawing/2014/main" id="{05403377-C8CD-4E5A-A02A-13D324B1B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256" y="1964764"/>
            <a:ext cx="4414438" cy="29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4ED18-F00D-43F5-A0EA-0FAE1D843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sz="1800" dirty="0"/>
              <a:t>On the next page, take time to reflect on your implementation of culturally responsive practices:</a:t>
            </a:r>
          </a:p>
          <a:p>
            <a:pPr lvl="1"/>
            <a:r>
              <a:rPr lang="en-US" sz="1400" dirty="0"/>
              <a:t>How have you learned about your children and families?</a:t>
            </a:r>
          </a:p>
          <a:p>
            <a:pPr lvl="1"/>
            <a:r>
              <a:rPr lang="en-US" sz="1400" dirty="0"/>
              <a:t>How have you embraced those findings in your learning environment?</a:t>
            </a:r>
          </a:p>
          <a:p>
            <a:pPr lvl="1"/>
            <a:r>
              <a:rPr lang="en-US" sz="1400" dirty="0"/>
              <a:t>What goals do you have moving forward surrounding this topic?</a:t>
            </a:r>
            <a:br>
              <a:rPr lang="en-US" dirty="0"/>
            </a:br>
            <a:endParaRPr lang="en-US" dirty="0"/>
          </a:p>
          <a:p>
            <a:r>
              <a:rPr lang="en-US" sz="1800" dirty="0"/>
              <a:t>Please complete the whole form and be sure to hit submit when you’re finished!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446A6-6AA2-47F4-A156-9D53F91FE538}"/>
              </a:ext>
            </a:extLst>
          </p:cNvPr>
          <p:cNvSpPr txBox="1"/>
          <p:nvPr/>
        </p:nvSpPr>
        <p:spPr>
          <a:xfrm>
            <a:off x="6579450" y="6014335"/>
            <a:ext cx="512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a link to the form instead? </a:t>
            </a:r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Forms">
                <a:extLst>
                  <a:ext uri="{FF2B5EF4-FFF2-40B4-BE49-F238E27FC236}">
                    <a16:creationId xmlns:a16="http://schemas.microsoft.com/office/drawing/2014/main" id="{F76882C9-CEB6-41C3-8A15-55B5224825A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 title="Forms">
                <a:extLst>
                  <a:ext uri="{FF2B5EF4-FFF2-40B4-BE49-F238E27FC236}">
                    <a16:creationId xmlns:a16="http://schemas.microsoft.com/office/drawing/2014/main" id="{F76882C9-CEB6-41C3-8A15-55B5224825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884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8C42E-DA7C-4840-86A0-7F9200D0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>
                <a:solidFill>
                  <a:schemeClr val="tx1"/>
                </a:solidFill>
              </a:rPr>
              <a:t>Final Training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3BE89-FFFC-400D-AFEE-C3D48C8BA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993" y="318494"/>
            <a:ext cx="5647076" cy="62210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Please complete the Professional Development Survey on the following slide.</a:t>
            </a:r>
            <a:endParaRPr lang="en-US" sz="2600" dirty="0"/>
          </a:p>
          <a:p>
            <a:pPr lvl="1"/>
            <a:r>
              <a:rPr lang="en-US" sz="2400" dirty="0"/>
              <a:t>Upon completion of the survey, participants will be entered onto a </a:t>
            </a:r>
            <a:r>
              <a:rPr lang="en-US" sz="2400" dirty="0" err="1"/>
              <a:t>MiRegistry</a:t>
            </a:r>
            <a:r>
              <a:rPr lang="en-US" sz="2400" dirty="0"/>
              <a:t> roster.</a:t>
            </a:r>
          </a:p>
          <a:p>
            <a:pPr lvl="1"/>
            <a:r>
              <a:rPr lang="en-US" sz="2400" dirty="0"/>
              <a:t>This training will appear on participants’ learning record.</a:t>
            </a:r>
          </a:p>
          <a:p>
            <a:pPr lvl="1"/>
            <a:r>
              <a:rPr lang="en-US" sz="2400" dirty="0"/>
              <a:t>Participants can access a training certificate from their profile page on </a:t>
            </a:r>
            <a:r>
              <a:rPr lang="en-US" sz="2400" dirty="0" err="1"/>
              <a:t>MiRegistry</a:t>
            </a:r>
            <a:r>
              <a:rPr lang="en-US" sz="2400" dirty="0"/>
              <a:t>, if desired.</a:t>
            </a:r>
          </a:p>
          <a:p>
            <a:pPr lvl="1"/>
            <a:r>
              <a:rPr lang="en-US" sz="2400" dirty="0"/>
              <a:t>This will also serve as an attendance record/sign in sheet for </a:t>
            </a:r>
            <a:r>
              <a:rPr lang="en-US" sz="2400" dirty="0" err="1"/>
              <a:t>ChildPlus</a:t>
            </a:r>
            <a:r>
              <a:rPr lang="en-US" sz="2400" dirty="0"/>
              <a:t> purposes.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7A708-878D-4DE0-8BAA-61EADBE52F20}"/>
              </a:ext>
            </a:extLst>
          </p:cNvPr>
          <p:cNvSpPr txBox="1"/>
          <p:nvPr/>
        </p:nvSpPr>
        <p:spPr>
          <a:xfrm>
            <a:off x="6215691" y="6233671"/>
            <a:ext cx="564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the PD link instead? </a:t>
            </a:r>
            <a:r>
              <a:rPr lang="en-US" dirty="0">
                <a:hlinkClick r:id="rId2"/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92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webextensions/webextension1.xml><?xml version="1.0" encoding="utf-8"?>
<we:webextension xmlns:we="http://schemas.microsoft.com/office/webextensions/webextension/2010/11" id="{576F1D3C-CF20-4338-8FA2-101F4735D38A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CUO2vqoEnECtbrNQ3fGRQaeNdzGeR-tCpHndNJi4VLBUNjNYS0lFUVZGN1A5TEdUODNVUFM3M1JDUy4u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D1647F14-04E3-49C6-B38F-17030FB80ECA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CUO2vqoEnECtbrNQ3fGRQaeNdzGeR-tCpHndNJi4VLBURUVLU0FPWDlaMThaNzFVV0EwWThYUUxIUC4u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{4F4B90BA-A273-4E23-B615-EE5CF3CAF898}tf56219246_win32</Template>
  <TotalTime>800</TotalTime>
  <Words>578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Avenir Next LT Pro Light</vt:lpstr>
      <vt:lpstr>Garamond</vt:lpstr>
      <vt:lpstr>SavonVTI</vt:lpstr>
      <vt:lpstr>Cultural responsiveness  in Effective teaching Practices</vt:lpstr>
      <vt:lpstr>Culture &amp; Effective Teaching Practices</vt:lpstr>
      <vt:lpstr>PowerPoint Presentation</vt:lpstr>
      <vt:lpstr>Culture and Head Start</vt:lpstr>
      <vt:lpstr>Front Porch Series</vt:lpstr>
      <vt:lpstr>Elevating Cultural Responsiveness in Effective Teaching Practices</vt:lpstr>
      <vt:lpstr>Cultural Responsiveness and You</vt:lpstr>
      <vt:lpstr>PowerPoint Presentation</vt:lpstr>
      <vt:lpstr>Final Training Steps</vt:lpstr>
      <vt:lpstr>PowerPoint Presentation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Culturally responsive practices</dc:title>
  <dc:creator>Kristin Ruckle</dc:creator>
  <cp:lastModifiedBy>Kristin Ruckle</cp:lastModifiedBy>
  <cp:revision>14</cp:revision>
  <dcterms:created xsi:type="dcterms:W3CDTF">2021-07-07T14:28:00Z</dcterms:created>
  <dcterms:modified xsi:type="dcterms:W3CDTF">2022-03-14T19:47:02Z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