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3"/>
  </p:notesMasterIdLst>
  <p:sldIdLst>
    <p:sldId id="256" r:id="rId2"/>
    <p:sldId id="266" r:id="rId3"/>
    <p:sldId id="304" r:id="rId4"/>
    <p:sldId id="267" r:id="rId5"/>
    <p:sldId id="268" r:id="rId6"/>
    <p:sldId id="269" r:id="rId7"/>
    <p:sldId id="270" r:id="rId8"/>
    <p:sldId id="302" r:id="rId9"/>
    <p:sldId id="272" r:id="rId10"/>
    <p:sldId id="273" r:id="rId11"/>
    <p:sldId id="274" r:id="rId12"/>
    <p:sldId id="279" r:id="rId13"/>
    <p:sldId id="276" r:id="rId14"/>
    <p:sldId id="277" r:id="rId15"/>
    <p:sldId id="278" r:id="rId16"/>
    <p:sldId id="280" r:id="rId17"/>
    <p:sldId id="281" r:id="rId18"/>
    <p:sldId id="282" r:id="rId19"/>
    <p:sldId id="283" r:id="rId20"/>
    <p:sldId id="284" r:id="rId21"/>
    <p:sldId id="285" r:id="rId22"/>
    <p:sldId id="257" r:id="rId23"/>
    <p:sldId id="303" r:id="rId24"/>
    <p:sldId id="286" r:id="rId25"/>
    <p:sldId id="287" r:id="rId26"/>
    <p:sldId id="288" r:id="rId27"/>
    <p:sldId id="290" r:id="rId28"/>
    <p:sldId id="291" r:id="rId29"/>
    <p:sldId id="292" r:id="rId30"/>
    <p:sldId id="289" r:id="rId31"/>
    <p:sldId id="293" r:id="rId32"/>
    <p:sldId id="294" r:id="rId33"/>
    <p:sldId id="295" r:id="rId34"/>
    <p:sldId id="301" r:id="rId35"/>
    <p:sldId id="265" r:id="rId36"/>
    <p:sldId id="296" r:id="rId37"/>
    <p:sldId id="297" r:id="rId38"/>
    <p:sldId id="298" r:id="rId39"/>
    <p:sldId id="299" r:id="rId40"/>
    <p:sldId id="271" r:id="rId41"/>
    <p:sldId id="300" r:id="rId42"/>
  </p:sldIdLst>
  <p:sldSz cx="9144000" cy="5143500" type="screen16x9"/>
  <p:notesSz cx="6858000" cy="9144000"/>
  <p:embeddedFontLst>
    <p:embeddedFont>
      <p:font typeface="Tw Cen MT" panose="020B0602020104020603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612F19-2848-463D-ABE3-76D3DB711C4F}" v="2515" dt="2021-07-29T20:21:23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92" autoAdjust="0"/>
  </p:normalViewPr>
  <p:slideViewPr>
    <p:cSldViewPr snapToGrid="0">
      <p:cViewPr>
        <p:scale>
          <a:sx n="120" d="100"/>
          <a:sy n="120" d="100"/>
        </p:scale>
        <p:origin x="13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 Ruckle" userId="31778da7-479e-42eb-a479-dd3498b854b0" providerId="ADAL" clId="{47612F19-2848-463D-ABE3-76D3DB711C4F}"/>
    <pc:docChg chg="undo custSel addSld delSld modSld sldOrd modMainMaster addSection delSection modSection">
      <pc:chgData name="Kristin Ruckle" userId="31778da7-479e-42eb-a479-dd3498b854b0" providerId="ADAL" clId="{47612F19-2848-463D-ABE3-76D3DB711C4F}" dt="2021-07-29T20:19:38.069" v="10691" actId="255"/>
      <pc:docMkLst>
        <pc:docMk/>
      </pc:docMkLst>
      <pc:sldChg chg="addSp delSp modSp mod modAnim">
        <pc:chgData name="Kristin Ruckle" userId="31778da7-479e-42eb-a479-dd3498b854b0" providerId="ADAL" clId="{47612F19-2848-463D-ABE3-76D3DB711C4F}" dt="2021-07-08T16:14:16.796" v="937" actId="122"/>
        <pc:sldMkLst>
          <pc:docMk/>
          <pc:sldMk cId="0" sldId="256"/>
        </pc:sldMkLst>
        <pc:spChg chg="add mod">
          <ac:chgData name="Kristin Ruckle" userId="31778da7-479e-42eb-a479-dd3498b854b0" providerId="ADAL" clId="{47612F19-2848-463D-ABE3-76D3DB711C4F}" dt="2021-07-08T15:19:42.533" v="197" actId="1076"/>
          <ac:spMkLst>
            <pc:docMk/>
            <pc:sldMk cId="0" sldId="256"/>
            <ac:spMk id="2" creationId="{B0FFCD8A-202A-4CB1-B9BF-2E118A8CD5BD}"/>
          </ac:spMkLst>
        </pc:spChg>
        <pc:spChg chg="mod">
          <ac:chgData name="Kristin Ruckle" userId="31778da7-479e-42eb-a479-dd3498b854b0" providerId="ADAL" clId="{47612F19-2848-463D-ABE3-76D3DB711C4F}" dt="2021-07-08T16:14:16.796" v="937" actId="122"/>
          <ac:spMkLst>
            <pc:docMk/>
            <pc:sldMk cId="0" sldId="256"/>
            <ac:spMk id="85" creationId="{00000000-0000-0000-0000-000000000000}"/>
          </ac:spMkLst>
        </pc:spChg>
        <pc:picChg chg="add del mod">
          <ac:chgData name="Kristin Ruckle" userId="31778da7-479e-42eb-a479-dd3498b854b0" providerId="ADAL" clId="{47612F19-2848-463D-ABE3-76D3DB711C4F}" dt="2021-07-08T15:17:16.550" v="180" actId="931"/>
          <ac:picMkLst>
            <pc:docMk/>
            <pc:sldMk cId="0" sldId="256"/>
            <ac:picMk id="4" creationId="{28DB1F33-FBAF-494D-BA0B-204B32C392A7}"/>
          </ac:picMkLst>
        </pc:picChg>
        <pc:picChg chg="add mod">
          <ac:chgData name="Kristin Ruckle" userId="31778da7-479e-42eb-a479-dd3498b854b0" providerId="ADAL" clId="{47612F19-2848-463D-ABE3-76D3DB711C4F}" dt="2021-07-08T15:19:14.309" v="189" actId="1076"/>
          <ac:picMkLst>
            <pc:docMk/>
            <pc:sldMk cId="0" sldId="256"/>
            <ac:picMk id="6" creationId="{253DA5D0-FA3C-43C6-9EBB-455ECB5F68F3}"/>
          </ac:picMkLst>
        </pc:picChg>
      </pc:sldChg>
      <pc:sldChg chg="addSp delSp modSp mod ord setBg modClrScheme addAnim delAnim modAnim chgLayout modNotes">
        <pc:chgData name="Kristin Ruckle" userId="31778da7-479e-42eb-a479-dd3498b854b0" providerId="ADAL" clId="{47612F19-2848-463D-ABE3-76D3DB711C4F}" dt="2021-07-13T17:26:35.191" v="10688" actId="20577"/>
        <pc:sldMkLst>
          <pc:docMk/>
          <pc:sldMk cId="0" sldId="257"/>
        </pc:sldMkLst>
        <pc:spChg chg="add del mod">
          <ac:chgData name="Kristin Ruckle" userId="31778da7-479e-42eb-a479-dd3498b854b0" providerId="ADAL" clId="{47612F19-2848-463D-ABE3-76D3DB711C4F}" dt="2021-07-08T20:02:06.619" v="4108" actId="21"/>
          <ac:spMkLst>
            <pc:docMk/>
            <pc:sldMk cId="0" sldId="257"/>
            <ac:spMk id="3" creationId="{EE845802-454F-40CD-97D7-9B1803667FA6}"/>
          </ac:spMkLst>
        </pc:spChg>
        <pc:spChg chg="add mod ord">
          <ac:chgData name="Kristin Ruckle" userId="31778da7-479e-42eb-a479-dd3498b854b0" providerId="ADAL" clId="{47612F19-2848-463D-ABE3-76D3DB711C4F}" dt="2021-07-13T17:26:35.191" v="10688" actId="20577"/>
          <ac:spMkLst>
            <pc:docMk/>
            <pc:sldMk cId="0" sldId="257"/>
            <ac:spMk id="4" creationId="{E696FA66-4692-4CED-A2CD-0582A57F486A}"/>
          </ac:spMkLst>
        </pc:spChg>
        <pc:spChg chg="add del mod ord">
          <ac:chgData name="Kristin Ruckle" userId="31778da7-479e-42eb-a479-dd3498b854b0" providerId="ADAL" clId="{47612F19-2848-463D-ABE3-76D3DB711C4F}" dt="2021-07-08T20:03:25.830" v="4132"/>
          <ac:spMkLst>
            <pc:docMk/>
            <pc:sldMk cId="0" sldId="257"/>
            <ac:spMk id="5" creationId="{D9214274-995C-48B7-AEAE-B491AC5A33AA}"/>
          </ac:spMkLst>
        </pc:spChg>
        <pc:spChg chg="mod ord">
          <ac:chgData name="Kristin Ruckle" userId="31778da7-479e-42eb-a479-dd3498b854b0" providerId="ADAL" clId="{47612F19-2848-463D-ABE3-76D3DB711C4F}" dt="2021-07-12T15:20:03.283" v="7342" actId="14100"/>
          <ac:spMkLst>
            <pc:docMk/>
            <pc:sldMk cId="0" sldId="257"/>
            <ac:spMk id="90" creationId="{00000000-0000-0000-0000-000000000000}"/>
          </ac:spMkLst>
        </pc:spChg>
        <pc:spChg chg="add">
          <ac:chgData name="Kristin Ruckle" userId="31778da7-479e-42eb-a479-dd3498b854b0" providerId="ADAL" clId="{47612F19-2848-463D-ABE3-76D3DB711C4F}" dt="2021-07-08T20:03:39.955" v="4133" actId="26606"/>
          <ac:spMkLst>
            <pc:docMk/>
            <pc:sldMk cId="0" sldId="257"/>
            <ac:spMk id="99" creationId="{5D2CA358-2EA6-49C2-AAEF-0C79C1F76265}"/>
          </ac:spMkLst>
        </pc:spChg>
        <pc:picChg chg="add del mod">
          <ac:chgData name="Kristin Ruckle" userId="31778da7-479e-42eb-a479-dd3498b854b0" providerId="ADAL" clId="{47612F19-2848-463D-ABE3-76D3DB711C4F}" dt="2021-07-08T20:03:47.940" v="4134" actId="21"/>
          <ac:picMkLst>
            <pc:docMk/>
            <pc:sldMk cId="0" sldId="257"/>
            <ac:picMk id="2" creationId="{7B4A1063-1375-46C7-84CF-6E2DA7D2D002}"/>
          </ac:picMkLst>
        </pc:picChg>
        <pc:picChg chg="add del mod">
          <ac:chgData name="Kristin Ruckle" userId="31778da7-479e-42eb-a479-dd3498b854b0" providerId="ADAL" clId="{47612F19-2848-463D-ABE3-76D3DB711C4F}" dt="2021-07-12T15:20:18.114" v="7347" actId="1076"/>
          <ac:picMkLst>
            <pc:docMk/>
            <pc:sldMk cId="0" sldId="257"/>
            <ac:picMk id="8" creationId="{39EA48F9-E2D4-4865-B81E-72389FC49FD5}"/>
          </ac:picMkLst>
        </pc:picChg>
        <pc:picChg chg="del">
          <ac:chgData name="Kristin Ruckle" userId="31778da7-479e-42eb-a479-dd3498b854b0" providerId="ADAL" clId="{47612F19-2848-463D-ABE3-76D3DB711C4F}" dt="2021-07-08T15:23:32.744" v="198" actId="21"/>
          <ac:picMkLst>
            <pc:docMk/>
            <pc:sldMk cId="0" sldId="257"/>
            <ac:picMk id="91" creationId="{00000000-0000-0000-0000-000000000000}"/>
          </ac:picMkLst>
        </pc:picChg>
        <pc:picChg chg="add">
          <ac:chgData name="Kristin Ruckle" userId="31778da7-479e-42eb-a479-dd3498b854b0" providerId="ADAL" clId="{47612F19-2848-463D-ABE3-76D3DB711C4F}" dt="2021-07-08T20:03:39.955" v="4133" actId="26606"/>
          <ac:picMkLst>
            <pc:docMk/>
            <pc:sldMk cId="0" sldId="257"/>
            <ac:picMk id="95" creationId="{E1408BAF-1350-4BC5-9C72-82A08BB07B46}"/>
          </ac:picMkLst>
        </pc:picChg>
        <pc:picChg chg="add">
          <ac:chgData name="Kristin Ruckle" userId="31778da7-479e-42eb-a479-dd3498b854b0" providerId="ADAL" clId="{47612F19-2848-463D-ABE3-76D3DB711C4F}" dt="2021-07-08T20:03:39.955" v="4133" actId="26606"/>
          <ac:picMkLst>
            <pc:docMk/>
            <pc:sldMk cId="0" sldId="257"/>
            <ac:picMk id="97" creationId="{44E843C5-E258-463E-B6A7-03E24286BC8B}"/>
          </ac:picMkLst>
        </pc:picChg>
        <pc:picChg chg="add">
          <ac:chgData name="Kristin Ruckle" userId="31778da7-479e-42eb-a479-dd3498b854b0" providerId="ADAL" clId="{47612F19-2848-463D-ABE3-76D3DB711C4F}" dt="2021-07-08T20:03:39.955" v="4133" actId="26606"/>
          <ac:picMkLst>
            <pc:docMk/>
            <pc:sldMk cId="0" sldId="257"/>
            <ac:picMk id="101" creationId="{AAD74829-8970-4A28-B5F6-387E0E31383F}"/>
          </ac:picMkLst>
        </pc:picChg>
        <pc:picChg chg="add">
          <ac:chgData name="Kristin Ruckle" userId="31778da7-479e-42eb-a479-dd3498b854b0" providerId="ADAL" clId="{47612F19-2848-463D-ABE3-76D3DB711C4F}" dt="2021-07-08T20:03:39.955" v="4133" actId="26606"/>
          <ac:picMkLst>
            <pc:docMk/>
            <pc:sldMk cId="0" sldId="257"/>
            <ac:picMk id="103" creationId="{D976ACB9-C2D4-45C2-924A-2CF7CFF5112B}"/>
          </ac:picMkLst>
        </pc:picChg>
      </pc:sldChg>
      <pc:sldChg chg="modSp del modNotes">
        <pc:chgData name="Kristin Ruckle" userId="31778da7-479e-42eb-a479-dd3498b854b0" providerId="ADAL" clId="{47612F19-2848-463D-ABE3-76D3DB711C4F}" dt="2021-07-09T16:43:02.803" v="5422" actId="2696"/>
        <pc:sldMkLst>
          <pc:docMk/>
          <pc:sldMk cId="0" sldId="258"/>
        </pc:sldMkLst>
        <pc:spChg chg="mod">
          <ac:chgData name="Kristin Ruckle" userId="31778da7-479e-42eb-a479-dd3498b854b0" providerId="ADAL" clId="{47612F19-2848-463D-ABE3-76D3DB711C4F}" dt="2021-07-08T15:19:07.186" v="188"/>
          <ac:spMkLst>
            <pc:docMk/>
            <pc:sldMk cId="0" sldId="258"/>
            <ac:spMk id="96" creationId="{00000000-0000-0000-0000-000000000000}"/>
          </ac:spMkLst>
        </pc:spChg>
      </pc:sldChg>
      <pc:sldChg chg="modSp del modNotes">
        <pc:chgData name="Kristin Ruckle" userId="31778da7-479e-42eb-a479-dd3498b854b0" providerId="ADAL" clId="{47612F19-2848-463D-ABE3-76D3DB711C4F}" dt="2021-07-09T18:02:13.547" v="6086" actId="2696"/>
        <pc:sldMkLst>
          <pc:docMk/>
          <pc:sldMk cId="0" sldId="259"/>
        </pc:sldMkLst>
        <pc:spChg chg="mod">
          <ac:chgData name="Kristin Ruckle" userId="31778da7-479e-42eb-a479-dd3498b854b0" providerId="ADAL" clId="{47612F19-2848-463D-ABE3-76D3DB711C4F}" dt="2021-07-08T15:19:07.186" v="188"/>
          <ac:spMkLst>
            <pc:docMk/>
            <pc:sldMk cId="0" sldId="259"/>
            <ac:spMk id="103" creationId="{00000000-0000-0000-0000-000000000000}"/>
          </ac:spMkLst>
        </pc:spChg>
      </pc:sldChg>
      <pc:sldChg chg="modSp del modNotes">
        <pc:chgData name="Kristin Ruckle" userId="31778da7-479e-42eb-a479-dd3498b854b0" providerId="ADAL" clId="{47612F19-2848-463D-ABE3-76D3DB711C4F}" dt="2021-07-09T18:16:04.939" v="6087" actId="2696"/>
        <pc:sldMkLst>
          <pc:docMk/>
          <pc:sldMk cId="0" sldId="260"/>
        </pc:sldMkLst>
        <pc:spChg chg="mod">
          <ac:chgData name="Kristin Ruckle" userId="31778da7-479e-42eb-a479-dd3498b854b0" providerId="ADAL" clId="{47612F19-2848-463D-ABE3-76D3DB711C4F}" dt="2021-07-08T15:19:07.186" v="188"/>
          <ac:spMkLst>
            <pc:docMk/>
            <pc:sldMk cId="0" sldId="260"/>
            <ac:spMk id="109" creationId="{00000000-0000-0000-0000-000000000000}"/>
          </ac:spMkLst>
        </pc:spChg>
        <pc:spChg chg="mod">
          <ac:chgData name="Kristin Ruckle" userId="31778da7-479e-42eb-a479-dd3498b854b0" providerId="ADAL" clId="{47612F19-2848-463D-ABE3-76D3DB711C4F}" dt="2021-07-08T15:19:07.186" v="188"/>
          <ac:spMkLst>
            <pc:docMk/>
            <pc:sldMk cId="0" sldId="260"/>
            <ac:spMk id="110" creationId="{00000000-0000-0000-0000-000000000000}"/>
          </ac:spMkLst>
        </pc:spChg>
      </pc:sldChg>
      <pc:sldChg chg="modSp del modNotes">
        <pc:chgData name="Kristin Ruckle" userId="31778da7-479e-42eb-a479-dd3498b854b0" providerId="ADAL" clId="{47612F19-2848-463D-ABE3-76D3DB711C4F}" dt="2021-07-09T18:16:09.560" v="6088" actId="2696"/>
        <pc:sldMkLst>
          <pc:docMk/>
          <pc:sldMk cId="0" sldId="261"/>
        </pc:sldMkLst>
        <pc:spChg chg="mod">
          <ac:chgData name="Kristin Ruckle" userId="31778da7-479e-42eb-a479-dd3498b854b0" providerId="ADAL" clId="{47612F19-2848-463D-ABE3-76D3DB711C4F}" dt="2021-07-08T15:19:07.186" v="188"/>
          <ac:spMkLst>
            <pc:docMk/>
            <pc:sldMk cId="0" sldId="261"/>
            <ac:spMk id="115" creationId="{00000000-0000-0000-0000-000000000000}"/>
          </ac:spMkLst>
        </pc:spChg>
      </pc:sldChg>
      <pc:sldChg chg="modSp del modNotes">
        <pc:chgData name="Kristin Ruckle" userId="31778da7-479e-42eb-a479-dd3498b854b0" providerId="ADAL" clId="{47612F19-2848-463D-ABE3-76D3DB711C4F}" dt="2021-07-12T16:58:57.192" v="8516" actId="2696"/>
        <pc:sldMkLst>
          <pc:docMk/>
          <pc:sldMk cId="0" sldId="262"/>
        </pc:sldMkLst>
        <pc:spChg chg="mod">
          <ac:chgData name="Kristin Ruckle" userId="31778da7-479e-42eb-a479-dd3498b854b0" providerId="ADAL" clId="{47612F19-2848-463D-ABE3-76D3DB711C4F}" dt="2021-07-08T15:19:07.186" v="188"/>
          <ac:spMkLst>
            <pc:docMk/>
            <pc:sldMk cId="0" sldId="262"/>
            <ac:spMk id="122" creationId="{00000000-0000-0000-0000-000000000000}"/>
          </ac:spMkLst>
        </pc:spChg>
        <pc:spChg chg="mod">
          <ac:chgData name="Kristin Ruckle" userId="31778da7-479e-42eb-a479-dd3498b854b0" providerId="ADAL" clId="{47612F19-2848-463D-ABE3-76D3DB711C4F}" dt="2021-07-08T15:19:07.186" v="188"/>
          <ac:spMkLst>
            <pc:docMk/>
            <pc:sldMk cId="0" sldId="262"/>
            <ac:spMk id="123" creationId="{00000000-0000-0000-0000-000000000000}"/>
          </ac:spMkLst>
        </pc:spChg>
      </pc:sldChg>
      <pc:sldChg chg="del modNotes">
        <pc:chgData name="Kristin Ruckle" userId="31778da7-479e-42eb-a479-dd3498b854b0" providerId="ADAL" clId="{47612F19-2848-463D-ABE3-76D3DB711C4F}" dt="2021-07-12T16:59:00.561" v="8517" actId="2696"/>
        <pc:sldMkLst>
          <pc:docMk/>
          <pc:sldMk cId="0" sldId="263"/>
        </pc:sldMkLst>
      </pc:sldChg>
      <pc:sldChg chg="del modNotes">
        <pc:chgData name="Kristin Ruckle" userId="31778da7-479e-42eb-a479-dd3498b854b0" providerId="ADAL" clId="{47612F19-2848-463D-ABE3-76D3DB711C4F}" dt="2021-07-12T16:59:08.309" v="8518" actId="2696"/>
        <pc:sldMkLst>
          <pc:docMk/>
          <pc:sldMk cId="0" sldId="264"/>
        </pc:sldMkLst>
      </pc:sldChg>
      <pc:sldChg chg="addSp delSp modSp mod ord setBg modAnim setClrOvrMap modNotes">
        <pc:chgData name="Kristin Ruckle" userId="31778da7-479e-42eb-a479-dd3498b854b0" providerId="ADAL" clId="{47612F19-2848-463D-ABE3-76D3DB711C4F}" dt="2021-07-12T17:18:10.223" v="9124"/>
        <pc:sldMkLst>
          <pc:docMk/>
          <pc:sldMk cId="0" sldId="265"/>
        </pc:sldMkLst>
        <pc:spChg chg="add del">
          <ac:chgData name="Kristin Ruckle" userId="31778da7-479e-42eb-a479-dd3498b854b0" providerId="ADAL" clId="{47612F19-2848-463D-ABE3-76D3DB711C4F}" dt="2021-07-12T17:11:20.372" v="8909" actId="26606"/>
          <ac:spMkLst>
            <pc:docMk/>
            <pc:sldMk cId="0" sldId="265"/>
            <ac:spMk id="93" creationId="{D77CF7D5-36A3-4ED3-AE46-77E42D2AA7FD}"/>
          </ac:spMkLst>
        </pc:spChg>
        <pc:spChg chg="mod ord">
          <ac:chgData name="Kristin Ruckle" userId="31778da7-479e-42eb-a479-dd3498b854b0" providerId="ADAL" clId="{47612F19-2848-463D-ABE3-76D3DB711C4F}" dt="2021-07-12T17:11:39.226" v="8918" actId="26606"/>
          <ac:spMkLst>
            <pc:docMk/>
            <pc:sldMk cId="0" sldId="265"/>
            <ac:spMk id="144" creationId="{00000000-0000-0000-0000-000000000000}"/>
          </ac:spMkLst>
        </pc:spChg>
        <pc:spChg chg="mod ord">
          <ac:chgData name="Kristin Ruckle" userId="31778da7-479e-42eb-a479-dd3498b854b0" providerId="ADAL" clId="{47612F19-2848-463D-ABE3-76D3DB711C4F}" dt="2021-07-12T17:17:54.582" v="9121" actId="27636"/>
          <ac:spMkLst>
            <pc:docMk/>
            <pc:sldMk cId="0" sldId="265"/>
            <ac:spMk id="145" creationId="{00000000-0000-0000-0000-000000000000}"/>
          </ac:spMkLst>
        </pc:spChg>
        <pc:spChg chg="add del">
          <ac:chgData name="Kristin Ruckle" userId="31778da7-479e-42eb-a479-dd3498b854b0" providerId="ADAL" clId="{47612F19-2848-463D-ABE3-76D3DB711C4F}" dt="2021-07-12T17:11:24.335" v="8911" actId="26606"/>
          <ac:spMkLst>
            <pc:docMk/>
            <pc:sldMk cId="0" sldId="265"/>
            <ac:spMk id="150" creationId="{D20EF05B-48CD-41DE-82FE-C25A5A3008F6}"/>
          </ac:spMkLst>
        </pc:spChg>
        <pc:spChg chg="add del">
          <ac:chgData name="Kristin Ruckle" userId="31778da7-479e-42eb-a479-dd3498b854b0" providerId="ADAL" clId="{47612F19-2848-463D-ABE3-76D3DB711C4F}" dt="2021-07-12T17:11:24.335" v="8911" actId="26606"/>
          <ac:spMkLst>
            <pc:docMk/>
            <pc:sldMk cId="0" sldId="265"/>
            <ac:spMk id="151" creationId="{C9DFF8EB-B522-4773-B8CF-C10622C1FA6F}"/>
          </ac:spMkLst>
        </pc:spChg>
        <pc:spChg chg="add del">
          <ac:chgData name="Kristin Ruckle" userId="31778da7-479e-42eb-a479-dd3498b854b0" providerId="ADAL" clId="{47612F19-2848-463D-ABE3-76D3DB711C4F}" dt="2021-07-12T17:11:30.327" v="8913" actId="26606"/>
          <ac:spMkLst>
            <pc:docMk/>
            <pc:sldMk cId="0" sldId="265"/>
            <ac:spMk id="155" creationId="{CEEB192A-8443-482C-AFF6-77DB793E242D}"/>
          </ac:spMkLst>
        </pc:spChg>
        <pc:spChg chg="add del">
          <ac:chgData name="Kristin Ruckle" userId="31778da7-479e-42eb-a479-dd3498b854b0" providerId="ADAL" clId="{47612F19-2848-463D-ABE3-76D3DB711C4F}" dt="2021-07-12T17:11:36.753" v="8915" actId="26606"/>
          <ac:spMkLst>
            <pc:docMk/>
            <pc:sldMk cId="0" sldId="265"/>
            <ac:spMk id="160" creationId="{4D4DD4CF-9732-4771-98FE-77886DC915F2}"/>
          </ac:spMkLst>
        </pc:spChg>
        <pc:spChg chg="add del">
          <ac:chgData name="Kristin Ruckle" userId="31778da7-479e-42eb-a479-dd3498b854b0" providerId="ADAL" clId="{47612F19-2848-463D-ABE3-76D3DB711C4F}" dt="2021-07-12T17:11:36.753" v="8915" actId="26606"/>
          <ac:spMkLst>
            <pc:docMk/>
            <pc:sldMk cId="0" sldId="265"/>
            <ac:spMk id="162" creationId="{A2861A9C-C970-4FFE-B67C-222B6F573287}"/>
          </ac:spMkLst>
        </pc:spChg>
        <pc:spChg chg="add del">
          <ac:chgData name="Kristin Ruckle" userId="31778da7-479e-42eb-a479-dd3498b854b0" providerId="ADAL" clId="{47612F19-2848-463D-ABE3-76D3DB711C4F}" dt="2021-07-12T17:11:39.184" v="8917" actId="26606"/>
          <ac:spMkLst>
            <pc:docMk/>
            <pc:sldMk cId="0" sldId="265"/>
            <ac:spMk id="166" creationId="{48FE65CB-EFD8-497D-A30A-093E20EACB05}"/>
          </ac:spMkLst>
        </pc:spChg>
        <pc:spChg chg="add">
          <ac:chgData name="Kristin Ruckle" userId="31778da7-479e-42eb-a479-dd3498b854b0" providerId="ADAL" clId="{47612F19-2848-463D-ABE3-76D3DB711C4F}" dt="2021-07-12T17:11:39.226" v="8918" actId="26606"/>
          <ac:spMkLst>
            <pc:docMk/>
            <pc:sldMk cId="0" sldId="265"/>
            <ac:spMk id="172" creationId="{D77CF7D5-36A3-4ED3-AE46-77E42D2AA7FD}"/>
          </ac:spMkLst>
        </pc:spChg>
        <pc:picChg chg="add del">
          <ac:chgData name="Kristin Ruckle" userId="31778da7-479e-42eb-a479-dd3498b854b0" providerId="ADAL" clId="{47612F19-2848-463D-ABE3-76D3DB711C4F}" dt="2021-07-12T17:11:20.372" v="8909" actId="26606"/>
          <ac:picMkLst>
            <pc:docMk/>
            <pc:sldMk cId="0" sldId="265"/>
            <ac:picMk id="87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12T17:11:20.372" v="8909" actId="26606"/>
          <ac:picMkLst>
            <pc:docMk/>
            <pc:sldMk cId="0" sldId="265"/>
            <ac:picMk id="89" creationId="{5F86BEAF-FD24-4827-AD37-6785EBC9C2A8}"/>
          </ac:picMkLst>
        </pc:picChg>
        <pc:picChg chg="add del">
          <ac:chgData name="Kristin Ruckle" userId="31778da7-479e-42eb-a479-dd3498b854b0" providerId="ADAL" clId="{47612F19-2848-463D-ABE3-76D3DB711C4F}" dt="2021-07-12T17:11:20.372" v="8909" actId="26606"/>
          <ac:picMkLst>
            <pc:docMk/>
            <pc:sldMk cId="0" sldId="265"/>
            <ac:picMk id="91" creationId="{21CB8282-44AF-40D0-A7E2-03734788DC49}"/>
          </ac:picMkLst>
        </pc:picChg>
        <pc:picChg chg="add del">
          <ac:chgData name="Kristin Ruckle" userId="31778da7-479e-42eb-a479-dd3498b854b0" providerId="ADAL" clId="{47612F19-2848-463D-ABE3-76D3DB711C4F}" dt="2021-07-12T17:11:24.335" v="8911" actId="26606"/>
          <ac:picMkLst>
            <pc:docMk/>
            <pc:sldMk cId="0" sldId="265"/>
            <ac:picMk id="95" creationId="{6EA99E25-F57B-4182-929C-D5A100153A73}"/>
          </ac:picMkLst>
        </pc:picChg>
        <pc:picChg chg="add del">
          <ac:chgData name="Kristin Ruckle" userId="31778da7-479e-42eb-a479-dd3498b854b0" providerId="ADAL" clId="{47612F19-2848-463D-ABE3-76D3DB711C4F}" dt="2021-07-12T17:11:36.753" v="8915" actId="26606"/>
          <ac:picMkLst>
            <pc:docMk/>
            <pc:sldMk cId="0" sldId="265"/>
            <ac:picMk id="97" creationId="{D2FDF82E-EBD8-4EC5-AD10-CD9E70EE85CF}"/>
          </ac:picMkLst>
        </pc:picChg>
        <pc:picChg chg="mod ord">
          <ac:chgData name="Kristin Ruckle" userId="31778da7-479e-42eb-a479-dd3498b854b0" providerId="ADAL" clId="{47612F19-2848-463D-ABE3-76D3DB711C4F}" dt="2021-07-12T17:11:45.588" v="8919" actId="27614"/>
          <ac:picMkLst>
            <pc:docMk/>
            <pc:sldMk cId="0" sldId="265"/>
            <ac:picMk id="146" creationId="{00000000-0000-0000-0000-000000000000}"/>
          </ac:picMkLst>
        </pc:picChg>
        <pc:picChg chg="add del">
          <ac:chgData name="Kristin Ruckle" userId="31778da7-479e-42eb-a479-dd3498b854b0" providerId="ADAL" clId="{47612F19-2848-463D-ABE3-76D3DB711C4F}" dt="2021-07-12T17:11:24.335" v="8911" actId="26606"/>
          <ac:picMkLst>
            <pc:docMk/>
            <pc:sldMk cId="0" sldId="265"/>
            <ac:picMk id="148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12T17:11:24.335" v="8911" actId="26606"/>
          <ac:picMkLst>
            <pc:docMk/>
            <pc:sldMk cId="0" sldId="265"/>
            <ac:picMk id="149" creationId="{5F86BEAF-FD24-4827-AD37-6785EBC9C2A8}"/>
          </ac:picMkLst>
        </pc:picChg>
        <pc:picChg chg="add del">
          <ac:chgData name="Kristin Ruckle" userId="31778da7-479e-42eb-a479-dd3498b854b0" providerId="ADAL" clId="{47612F19-2848-463D-ABE3-76D3DB711C4F}" dt="2021-07-12T17:11:30.327" v="8913" actId="26606"/>
          <ac:picMkLst>
            <pc:docMk/>
            <pc:sldMk cId="0" sldId="265"/>
            <ac:picMk id="153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12T17:11:30.327" v="8913" actId="26606"/>
          <ac:picMkLst>
            <pc:docMk/>
            <pc:sldMk cId="0" sldId="265"/>
            <ac:picMk id="154" creationId="{5F86BEAF-FD24-4827-AD37-6785EBC9C2A8}"/>
          </ac:picMkLst>
        </pc:picChg>
        <pc:picChg chg="add del">
          <ac:chgData name="Kristin Ruckle" userId="31778da7-479e-42eb-a479-dd3498b854b0" providerId="ADAL" clId="{47612F19-2848-463D-ABE3-76D3DB711C4F}" dt="2021-07-12T17:11:30.327" v="8913" actId="26606"/>
          <ac:picMkLst>
            <pc:docMk/>
            <pc:sldMk cId="0" sldId="265"/>
            <ac:picMk id="156" creationId="{77CE03F7-0B3E-496D-9B90-C00E185FB30F}"/>
          </ac:picMkLst>
        </pc:picChg>
        <pc:picChg chg="add del">
          <ac:chgData name="Kristin Ruckle" userId="31778da7-479e-42eb-a479-dd3498b854b0" providerId="ADAL" clId="{47612F19-2848-463D-ABE3-76D3DB711C4F}" dt="2021-07-12T17:11:36.753" v="8915" actId="26606"/>
          <ac:picMkLst>
            <pc:docMk/>
            <pc:sldMk cId="0" sldId="265"/>
            <ac:picMk id="158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12T17:11:36.753" v="8915" actId="26606"/>
          <ac:picMkLst>
            <pc:docMk/>
            <pc:sldMk cId="0" sldId="265"/>
            <ac:picMk id="159" creationId="{5F86BEAF-FD24-4827-AD37-6785EBC9C2A8}"/>
          </ac:picMkLst>
        </pc:picChg>
        <pc:picChg chg="add del">
          <ac:chgData name="Kristin Ruckle" userId="31778da7-479e-42eb-a479-dd3498b854b0" providerId="ADAL" clId="{47612F19-2848-463D-ABE3-76D3DB711C4F}" dt="2021-07-12T17:11:36.753" v="8915" actId="26606"/>
          <ac:picMkLst>
            <pc:docMk/>
            <pc:sldMk cId="0" sldId="265"/>
            <ac:picMk id="161" creationId="{0917E639-5738-4605-929E-1222198314AD}"/>
          </ac:picMkLst>
        </pc:picChg>
        <pc:picChg chg="add del">
          <ac:chgData name="Kristin Ruckle" userId="31778da7-479e-42eb-a479-dd3498b854b0" providerId="ADAL" clId="{47612F19-2848-463D-ABE3-76D3DB711C4F}" dt="2021-07-12T17:11:39.184" v="8917" actId="26606"/>
          <ac:picMkLst>
            <pc:docMk/>
            <pc:sldMk cId="0" sldId="265"/>
            <ac:picMk id="164" creationId="{25496B42-CC46-4183-B481-887CD3E8C725}"/>
          </ac:picMkLst>
        </pc:picChg>
        <pc:picChg chg="add del">
          <ac:chgData name="Kristin Ruckle" userId="31778da7-479e-42eb-a479-dd3498b854b0" providerId="ADAL" clId="{47612F19-2848-463D-ABE3-76D3DB711C4F}" dt="2021-07-12T17:11:39.184" v="8917" actId="26606"/>
          <ac:picMkLst>
            <pc:docMk/>
            <pc:sldMk cId="0" sldId="265"/>
            <ac:picMk id="165" creationId="{765E2D7E-B7BD-404F-9F71-D6620D37B909}"/>
          </ac:picMkLst>
        </pc:picChg>
        <pc:picChg chg="add del">
          <ac:chgData name="Kristin Ruckle" userId="31778da7-479e-42eb-a479-dd3498b854b0" providerId="ADAL" clId="{47612F19-2848-463D-ABE3-76D3DB711C4F}" dt="2021-07-12T17:11:39.184" v="8917" actId="26606"/>
          <ac:picMkLst>
            <pc:docMk/>
            <pc:sldMk cId="0" sldId="265"/>
            <ac:picMk id="167" creationId="{00E374F5-52B2-4260-8B1C-54237931F069}"/>
          </ac:picMkLst>
        </pc:picChg>
        <pc:picChg chg="add">
          <ac:chgData name="Kristin Ruckle" userId="31778da7-479e-42eb-a479-dd3498b854b0" providerId="ADAL" clId="{47612F19-2848-463D-ABE3-76D3DB711C4F}" dt="2021-07-12T17:11:39.226" v="8918" actId="26606"/>
          <ac:picMkLst>
            <pc:docMk/>
            <pc:sldMk cId="0" sldId="265"/>
            <ac:picMk id="169" creationId="{22790EC5-ACA7-4536-8066-B60199F3C6DF}"/>
          </ac:picMkLst>
        </pc:picChg>
        <pc:picChg chg="add">
          <ac:chgData name="Kristin Ruckle" userId="31778da7-479e-42eb-a479-dd3498b854b0" providerId="ADAL" clId="{47612F19-2848-463D-ABE3-76D3DB711C4F}" dt="2021-07-12T17:11:39.226" v="8918" actId="26606"/>
          <ac:picMkLst>
            <pc:docMk/>
            <pc:sldMk cId="0" sldId="265"/>
            <ac:picMk id="170" creationId="{5F86BEAF-FD24-4827-AD37-6785EBC9C2A8}"/>
          </ac:picMkLst>
        </pc:picChg>
        <pc:picChg chg="add">
          <ac:chgData name="Kristin Ruckle" userId="31778da7-479e-42eb-a479-dd3498b854b0" providerId="ADAL" clId="{47612F19-2848-463D-ABE3-76D3DB711C4F}" dt="2021-07-12T17:11:39.226" v="8918" actId="26606"/>
          <ac:picMkLst>
            <pc:docMk/>
            <pc:sldMk cId="0" sldId="265"/>
            <ac:picMk id="171" creationId="{21CB8282-44AF-40D0-A7E2-03734788DC49}"/>
          </ac:picMkLst>
        </pc:picChg>
      </pc:sldChg>
      <pc:sldChg chg="modSp new mod modAnim">
        <pc:chgData name="Kristin Ruckle" userId="31778da7-479e-42eb-a479-dd3498b854b0" providerId="ADAL" clId="{47612F19-2848-463D-ABE3-76D3DB711C4F}" dt="2021-07-08T15:58:59.016" v="557"/>
        <pc:sldMkLst>
          <pc:docMk/>
          <pc:sldMk cId="2684064835" sldId="266"/>
        </pc:sldMkLst>
        <pc:spChg chg="mod">
          <ac:chgData name="Kristin Ruckle" userId="31778da7-479e-42eb-a479-dd3498b854b0" providerId="ADAL" clId="{47612F19-2848-463D-ABE3-76D3DB711C4F}" dt="2021-07-08T15:56:24.585" v="240" actId="20577"/>
          <ac:spMkLst>
            <pc:docMk/>
            <pc:sldMk cId="2684064835" sldId="266"/>
            <ac:spMk id="2" creationId="{85008E65-7C18-4478-ADB9-8926024ECE3D}"/>
          </ac:spMkLst>
        </pc:spChg>
        <pc:spChg chg="mod">
          <ac:chgData name="Kristin Ruckle" userId="31778da7-479e-42eb-a479-dd3498b854b0" providerId="ADAL" clId="{47612F19-2848-463D-ABE3-76D3DB711C4F}" dt="2021-07-08T15:58:37.929" v="553" actId="255"/>
          <ac:spMkLst>
            <pc:docMk/>
            <pc:sldMk cId="2684064835" sldId="266"/>
            <ac:spMk id="3" creationId="{41963125-049F-4ECD-BD89-F30B374301BD}"/>
          </ac:spMkLst>
        </pc:spChg>
      </pc:sldChg>
      <pc:sldChg chg="addSp delSp modSp new mod setBg modAnim">
        <pc:chgData name="Kristin Ruckle" userId="31778da7-479e-42eb-a479-dd3498b854b0" providerId="ADAL" clId="{47612F19-2848-463D-ABE3-76D3DB711C4F}" dt="2021-07-08T16:15:14.237" v="949"/>
        <pc:sldMkLst>
          <pc:docMk/>
          <pc:sldMk cId="390066915" sldId="267"/>
        </pc:sldMkLst>
        <pc:spChg chg="mod ord">
          <ac:chgData name="Kristin Ruckle" userId="31778da7-479e-42eb-a479-dd3498b854b0" providerId="ADAL" clId="{47612F19-2848-463D-ABE3-76D3DB711C4F}" dt="2021-07-08T16:14:29.847" v="939" actId="122"/>
          <ac:spMkLst>
            <pc:docMk/>
            <pc:sldMk cId="390066915" sldId="267"/>
            <ac:spMk id="2" creationId="{57DE422D-614B-4215-94F9-FA8DA71BF8F7}"/>
          </ac:spMkLst>
        </pc:spChg>
        <pc:spChg chg="mod ord">
          <ac:chgData name="Kristin Ruckle" userId="31778da7-479e-42eb-a479-dd3498b854b0" providerId="ADAL" clId="{47612F19-2848-463D-ABE3-76D3DB711C4F}" dt="2021-07-08T16:09:21.296" v="750" actId="255"/>
          <ac:spMkLst>
            <pc:docMk/>
            <pc:sldMk cId="390066915" sldId="267"/>
            <ac:spMk id="3" creationId="{FE43847C-FC60-463A-ACC9-63B1E16BDA56}"/>
          </ac:spMkLst>
        </pc:spChg>
        <pc:spChg chg="del">
          <ac:chgData name="Kristin Ruckle" userId="31778da7-479e-42eb-a479-dd3498b854b0" providerId="ADAL" clId="{47612F19-2848-463D-ABE3-76D3DB711C4F}" dt="2021-07-08T16:07:17.878" v="579"/>
          <ac:spMkLst>
            <pc:docMk/>
            <pc:sldMk cId="390066915" sldId="267"/>
            <ac:spMk id="4" creationId="{31C6D090-B6F2-468C-A0F2-C89A05AFD45B}"/>
          </ac:spMkLst>
        </pc:spChg>
        <pc:spChg chg="add del">
          <ac:chgData name="Kristin Ruckle" userId="31778da7-479e-42eb-a479-dd3498b854b0" providerId="ADAL" clId="{47612F19-2848-463D-ABE3-76D3DB711C4F}" dt="2021-07-08T16:08:50.291" v="742" actId="26606"/>
          <ac:spMkLst>
            <pc:docMk/>
            <pc:sldMk cId="390066915" sldId="267"/>
            <ac:spMk id="14" creationId="{48FE65CB-EFD8-497D-A30A-093E20EACB05}"/>
          </ac:spMkLst>
        </pc:spChg>
        <pc:spChg chg="add">
          <ac:chgData name="Kristin Ruckle" userId="31778da7-479e-42eb-a479-dd3498b854b0" providerId="ADAL" clId="{47612F19-2848-463D-ABE3-76D3DB711C4F}" dt="2021-07-08T16:08:56.823" v="745" actId="26606"/>
          <ac:spMkLst>
            <pc:docMk/>
            <pc:sldMk cId="390066915" sldId="267"/>
            <ac:spMk id="23" creationId="{48FE65CB-EFD8-497D-A30A-093E20EACB05}"/>
          </ac:spMkLst>
        </pc:spChg>
        <pc:picChg chg="add mod">
          <ac:chgData name="Kristin Ruckle" userId="31778da7-479e-42eb-a479-dd3498b854b0" providerId="ADAL" clId="{47612F19-2848-463D-ABE3-76D3DB711C4F}" dt="2021-07-08T16:09:34.343" v="752" actId="1076"/>
          <ac:picMkLst>
            <pc:docMk/>
            <pc:sldMk cId="390066915" sldId="267"/>
            <ac:picMk id="5" creationId="{2A43B36B-964B-4BC4-AD5A-D7E2F31017B8}"/>
          </ac:picMkLst>
        </pc:picChg>
        <pc:picChg chg="add del">
          <ac:chgData name="Kristin Ruckle" userId="31778da7-479e-42eb-a479-dd3498b854b0" providerId="ADAL" clId="{47612F19-2848-463D-ABE3-76D3DB711C4F}" dt="2021-07-08T16:08:50.291" v="742" actId="26606"/>
          <ac:picMkLst>
            <pc:docMk/>
            <pc:sldMk cId="390066915" sldId="267"/>
            <ac:picMk id="10" creationId="{25496B42-CC46-4183-B481-887CD3E8C725}"/>
          </ac:picMkLst>
        </pc:picChg>
        <pc:picChg chg="add del">
          <ac:chgData name="Kristin Ruckle" userId="31778da7-479e-42eb-a479-dd3498b854b0" providerId="ADAL" clId="{47612F19-2848-463D-ABE3-76D3DB711C4F}" dt="2021-07-08T16:08:50.291" v="742" actId="26606"/>
          <ac:picMkLst>
            <pc:docMk/>
            <pc:sldMk cId="390066915" sldId="267"/>
            <ac:picMk id="12" creationId="{765E2D7E-B7BD-404F-9F71-D6620D37B909}"/>
          </ac:picMkLst>
        </pc:picChg>
        <pc:picChg chg="add del">
          <ac:chgData name="Kristin Ruckle" userId="31778da7-479e-42eb-a479-dd3498b854b0" providerId="ADAL" clId="{47612F19-2848-463D-ABE3-76D3DB711C4F}" dt="2021-07-08T16:08:50.291" v="742" actId="26606"/>
          <ac:picMkLst>
            <pc:docMk/>
            <pc:sldMk cId="390066915" sldId="267"/>
            <ac:picMk id="16" creationId="{00E374F5-52B2-4260-8B1C-54237931F069}"/>
          </ac:picMkLst>
        </pc:picChg>
        <pc:picChg chg="add del">
          <ac:chgData name="Kristin Ruckle" userId="31778da7-479e-42eb-a479-dd3498b854b0" providerId="ADAL" clId="{47612F19-2848-463D-ABE3-76D3DB711C4F}" dt="2021-07-08T16:08:56.788" v="744" actId="26606"/>
          <ac:picMkLst>
            <pc:docMk/>
            <pc:sldMk cId="390066915" sldId="267"/>
            <ac:picMk id="18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08T16:08:56.788" v="744" actId="26606"/>
          <ac:picMkLst>
            <pc:docMk/>
            <pc:sldMk cId="390066915" sldId="267"/>
            <ac:picMk id="19" creationId="{5F86BEAF-FD24-4827-AD37-6785EBC9C2A8}"/>
          </ac:picMkLst>
        </pc:picChg>
        <pc:picChg chg="add">
          <ac:chgData name="Kristin Ruckle" userId="31778da7-479e-42eb-a479-dd3498b854b0" providerId="ADAL" clId="{47612F19-2848-463D-ABE3-76D3DB711C4F}" dt="2021-07-08T16:08:56.823" v="745" actId="26606"/>
          <ac:picMkLst>
            <pc:docMk/>
            <pc:sldMk cId="390066915" sldId="267"/>
            <ac:picMk id="21" creationId="{25496B42-CC46-4183-B481-887CD3E8C725}"/>
          </ac:picMkLst>
        </pc:picChg>
        <pc:picChg chg="add">
          <ac:chgData name="Kristin Ruckle" userId="31778da7-479e-42eb-a479-dd3498b854b0" providerId="ADAL" clId="{47612F19-2848-463D-ABE3-76D3DB711C4F}" dt="2021-07-08T16:08:56.823" v="745" actId="26606"/>
          <ac:picMkLst>
            <pc:docMk/>
            <pc:sldMk cId="390066915" sldId="267"/>
            <ac:picMk id="22" creationId="{765E2D7E-B7BD-404F-9F71-D6620D37B909}"/>
          </ac:picMkLst>
        </pc:picChg>
        <pc:picChg chg="add">
          <ac:chgData name="Kristin Ruckle" userId="31778da7-479e-42eb-a479-dd3498b854b0" providerId="ADAL" clId="{47612F19-2848-463D-ABE3-76D3DB711C4F}" dt="2021-07-08T16:08:56.823" v="745" actId="26606"/>
          <ac:picMkLst>
            <pc:docMk/>
            <pc:sldMk cId="390066915" sldId="267"/>
            <ac:picMk id="24" creationId="{00E374F5-52B2-4260-8B1C-54237931F069}"/>
          </ac:picMkLst>
        </pc:picChg>
      </pc:sldChg>
      <pc:sldChg chg="addSp delSp modSp new mod setBg modAnim">
        <pc:chgData name="Kristin Ruckle" userId="31778da7-479e-42eb-a479-dd3498b854b0" providerId="ADAL" clId="{47612F19-2848-463D-ABE3-76D3DB711C4F}" dt="2021-07-08T16:16:19.076" v="959"/>
        <pc:sldMkLst>
          <pc:docMk/>
          <pc:sldMk cId="1043387841" sldId="268"/>
        </pc:sldMkLst>
        <pc:spChg chg="del">
          <ac:chgData name="Kristin Ruckle" userId="31778da7-479e-42eb-a479-dd3498b854b0" providerId="ADAL" clId="{47612F19-2848-463D-ABE3-76D3DB711C4F}" dt="2021-07-08T16:10:08.728" v="755" actId="26606"/>
          <ac:spMkLst>
            <pc:docMk/>
            <pc:sldMk cId="1043387841" sldId="268"/>
            <ac:spMk id="2" creationId="{58640176-5BE6-4088-8D11-D6983AC04276}"/>
          </ac:spMkLst>
        </pc:spChg>
        <pc:spChg chg="del">
          <ac:chgData name="Kristin Ruckle" userId="31778da7-479e-42eb-a479-dd3498b854b0" providerId="ADAL" clId="{47612F19-2848-463D-ABE3-76D3DB711C4F}" dt="2021-07-08T16:10:06.358" v="754"/>
          <ac:spMkLst>
            <pc:docMk/>
            <pc:sldMk cId="1043387841" sldId="268"/>
            <ac:spMk id="3" creationId="{F6D6AFC6-45A0-4CCF-9FFD-7A4999C00BC8}"/>
          </ac:spMkLst>
        </pc:spChg>
        <pc:spChg chg="add mod">
          <ac:chgData name="Kristin Ruckle" userId="31778da7-479e-42eb-a479-dd3498b854b0" providerId="ADAL" clId="{47612F19-2848-463D-ABE3-76D3DB711C4F}" dt="2021-07-08T16:11:06.932" v="792" actId="255"/>
          <ac:spMkLst>
            <pc:docMk/>
            <pc:sldMk cId="1043387841" sldId="268"/>
            <ac:spMk id="5" creationId="{D54EB6B2-195B-4625-899F-01E4DB7DF857}"/>
          </ac:spMkLst>
        </pc:spChg>
        <pc:spChg chg="add mod">
          <ac:chgData name="Kristin Ruckle" userId="31778da7-479e-42eb-a479-dd3498b854b0" providerId="ADAL" clId="{47612F19-2848-463D-ABE3-76D3DB711C4F}" dt="2021-07-08T16:11:58.148" v="867" actId="1076"/>
          <ac:spMkLst>
            <pc:docMk/>
            <pc:sldMk cId="1043387841" sldId="268"/>
            <ac:spMk id="6" creationId="{AF85580C-65A9-4099-855D-C6F39B3BFFB3}"/>
          </ac:spMkLst>
        </pc:spChg>
        <pc:spChg chg="add del">
          <ac:chgData name="Kristin Ruckle" userId="31778da7-479e-42eb-a479-dd3498b854b0" providerId="ADAL" clId="{47612F19-2848-463D-ABE3-76D3DB711C4F}" dt="2021-07-08T16:10:26.036" v="758" actId="26606"/>
          <ac:spMkLst>
            <pc:docMk/>
            <pc:sldMk cId="1043387841" sldId="268"/>
            <ac:spMk id="20" creationId="{57E607C4-A0A1-44FA-981D-EA3B81396361}"/>
          </ac:spMkLst>
        </pc:spChg>
        <pc:picChg chg="add mod">
          <ac:chgData name="Kristin Ruckle" userId="31778da7-479e-42eb-a479-dd3498b854b0" providerId="ADAL" clId="{47612F19-2848-463D-ABE3-76D3DB711C4F}" dt="2021-07-08T16:16:01.199" v="958" actId="1076"/>
          <ac:picMkLst>
            <pc:docMk/>
            <pc:sldMk cId="1043387841" sldId="268"/>
            <ac:picMk id="4" creationId="{2CF3DE25-6972-498F-8CD9-C5E4A1E8C0F2}"/>
          </ac:picMkLst>
        </pc:picChg>
        <pc:picChg chg="add del">
          <ac:chgData name="Kristin Ruckle" userId="31778da7-479e-42eb-a479-dd3498b854b0" providerId="ADAL" clId="{47612F19-2848-463D-ABE3-76D3DB711C4F}" dt="2021-07-08T16:10:26.057" v="759" actId="26606"/>
          <ac:picMkLst>
            <pc:docMk/>
            <pc:sldMk cId="1043387841" sldId="268"/>
            <ac:picMk id="9" creationId="{93274B0C-1CB3-4AA4-A183-20B7FE5DB1D2}"/>
          </ac:picMkLst>
        </pc:picChg>
        <pc:picChg chg="add del">
          <ac:chgData name="Kristin Ruckle" userId="31778da7-479e-42eb-a479-dd3498b854b0" providerId="ADAL" clId="{47612F19-2848-463D-ABE3-76D3DB711C4F}" dt="2021-07-08T16:10:26.057" v="759" actId="26606"/>
          <ac:picMkLst>
            <pc:docMk/>
            <pc:sldMk cId="1043387841" sldId="268"/>
            <ac:picMk id="11" creationId="{2E640319-3BB6-49BF-BAF4-D63FEC73E146}"/>
          </ac:picMkLst>
        </pc:picChg>
        <pc:picChg chg="add del">
          <ac:chgData name="Kristin Ruckle" userId="31778da7-479e-42eb-a479-dd3498b854b0" providerId="ADAL" clId="{47612F19-2848-463D-ABE3-76D3DB711C4F}" dt="2021-07-08T16:10:26.036" v="758" actId="26606"/>
          <ac:picMkLst>
            <pc:docMk/>
            <pc:sldMk cId="1043387841" sldId="268"/>
            <ac:picMk id="16" creationId="{B1981535-B5AA-4E0C-ACE5-925CC19B20FE}"/>
          </ac:picMkLst>
        </pc:picChg>
        <pc:picChg chg="add del">
          <ac:chgData name="Kristin Ruckle" userId="31778da7-479e-42eb-a479-dd3498b854b0" providerId="ADAL" clId="{47612F19-2848-463D-ABE3-76D3DB711C4F}" dt="2021-07-08T16:10:26.036" v="758" actId="26606"/>
          <ac:picMkLst>
            <pc:docMk/>
            <pc:sldMk cId="1043387841" sldId="268"/>
            <ac:picMk id="18" creationId="{BF97D060-AA7E-4411-BA62-28BD1EBD55D6}"/>
          </ac:picMkLst>
        </pc:picChg>
        <pc:picChg chg="add del">
          <ac:chgData name="Kristin Ruckle" userId="31778da7-479e-42eb-a479-dd3498b854b0" providerId="ADAL" clId="{47612F19-2848-463D-ABE3-76D3DB711C4F}" dt="2021-07-08T16:10:26.036" v="758" actId="26606"/>
          <ac:picMkLst>
            <pc:docMk/>
            <pc:sldMk cId="1043387841" sldId="268"/>
            <ac:picMk id="22" creationId="{08D97526-B9D9-4257-B6A9-9D7988974929}"/>
          </ac:picMkLst>
        </pc:picChg>
        <pc:picChg chg="add">
          <ac:chgData name="Kristin Ruckle" userId="31778da7-479e-42eb-a479-dd3498b854b0" providerId="ADAL" clId="{47612F19-2848-463D-ABE3-76D3DB711C4F}" dt="2021-07-08T16:10:26.057" v="759" actId="26606"/>
          <ac:picMkLst>
            <pc:docMk/>
            <pc:sldMk cId="1043387841" sldId="268"/>
            <ac:picMk id="24" creationId="{93274B0C-1CB3-4AA4-A183-20B7FE5DB1D2}"/>
          </ac:picMkLst>
        </pc:picChg>
        <pc:picChg chg="add">
          <ac:chgData name="Kristin Ruckle" userId="31778da7-479e-42eb-a479-dd3498b854b0" providerId="ADAL" clId="{47612F19-2848-463D-ABE3-76D3DB711C4F}" dt="2021-07-08T16:10:26.057" v="759" actId="26606"/>
          <ac:picMkLst>
            <pc:docMk/>
            <pc:sldMk cId="1043387841" sldId="268"/>
            <ac:picMk id="25" creationId="{2E640319-3BB6-49BF-BAF4-D63FEC73E146}"/>
          </ac:picMkLst>
        </pc:picChg>
      </pc:sldChg>
      <pc:sldChg chg="addSp delSp modSp new mod setBg addAnim delAnim modAnim">
        <pc:chgData name="Kristin Ruckle" userId="31778da7-479e-42eb-a479-dd3498b854b0" providerId="ADAL" clId="{47612F19-2848-463D-ABE3-76D3DB711C4F}" dt="2021-07-08T16:16:44.698" v="963"/>
        <pc:sldMkLst>
          <pc:docMk/>
          <pc:sldMk cId="1082893471" sldId="269"/>
        </pc:sldMkLst>
        <pc:spChg chg="mod ord">
          <ac:chgData name="Kristin Ruckle" userId="31778da7-479e-42eb-a479-dd3498b854b0" providerId="ADAL" clId="{47612F19-2848-463D-ABE3-76D3DB711C4F}" dt="2021-07-08T16:14:08.074" v="936" actId="1076"/>
          <ac:spMkLst>
            <pc:docMk/>
            <pc:sldMk cId="1082893471" sldId="269"/>
            <ac:spMk id="2" creationId="{9AF173C3-C876-4052-B686-083FDCAE666F}"/>
          </ac:spMkLst>
        </pc:spChg>
        <pc:spChg chg="del">
          <ac:chgData name="Kristin Ruckle" userId="31778da7-479e-42eb-a479-dd3498b854b0" providerId="ADAL" clId="{47612F19-2848-463D-ABE3-76D3DB711C4F}" dt="2021-07-08T16:12:49.660" v="895"/>
          <ac:spMkLst>
            <pc:docMk/>
            <pc:sldMk cId="1082893471" sldId="269"/>
            <ac:spMk id="3" creationId="{A956E9D3-2C67-454C-881C-C0E141AF8F5B}"/>
          </ac:spMkLst>
        </pc:spChg>
        <pc:spChg chg="add mod">
          <ac:chgData name="Kristin Ruckle" userId="31778da7-479e-42eb-a479-dd3498b854b0" providerId="ADAL" clId="{47612F19-2848-463D-ABE3-76D3DB711C4F}" dt="2021-07-08T16:14:01.170" v="934" actId="14100"/>
          <ac:spMkLst>
            <pc:docMk/>
            <pc:sldMk cId="1082893471" sldId="269"/>
            <ac:spMk id="5" creationId="{D575C4FD-61A8-42D7-8BBB-32EB98A911DC}"/>
          </ac:spMkLst>
        </pc:spChg>
        <pc:spChg chg="add del">
          <ac:chgData name="Kristin Ruckle" userId="31778da7-479e-42eb-a479-dd3498b854b0" providerId="ADAL" clId="{47612F19-2848-463D-ABE3-76D3DB711C4F}" dt="2021-07-08T16:13:23.647" v="925" actId="26606"/>
          <ac:spMkLst>
            <pc:docMk/>
            <pc:sldMk cId="1082893471" sldId="269"/>
            <ac:spMk id="10" creationId="{4D4DD4CF-9732-4771-98FE-77886DC915F2}"/>
          </ac:spMkLst>
        </pc:spChg>
        <pc:spChg chg="add del">
          <ac:chgData name="Kristin Ruckle" userId="31778da7-479e-42eb-a479-dd3498b854b0" providerId="ADAL" clId="{47612F19-2848-463D-ABE3-76D3DB711C4F}" dt="2021-07-08T16:13:23.647" v="925" actId="26606"/>
          <ac:spMkLst>
            <pc:docMk/>
            <pc:sldMk cId="1082893471" sldId="269"/>
            <ac:spMk id="14" creationId="{A2861A9C-C970-4FFE-B67C-222B6F573287}"/>
          </ac:spMkLst>
        </pc:spChg>
        <pc:spChg chg="add">
          <ac:chgData name="Kristin Ruckle" userId="31778da7-479e-42eb-a479-dd3498b854b0" providerId="ADAL" clId="{47612F19-2848-463D-ABE3-76D3DB711C4F}" dt="2021-07-08T16:13:23.664" v="926" actId="26606"/>
          <ac:spMkLst>
            <pc:docMk/>
            <pc:sldMk cId="1082893471" sldId="269"/>
            <ac:spMk id="18" creationId="{48FE65CB-EFD8-497D-A30A-093E20EACB05}"/>
          </ac:spMkLst>
        </pc:spChg>
        <pc:picChg chg="add mod ord">
          <ac:chgData name="Kristin Ruckle" userId="31778da7-479e-42eb-a479-dd3498b854b0" providerId="ADAL" clId="{47612F19-2848-463D-ABE3-76D3DB711C4F}" dt="2021-07-08T16:13:23.664" v="926" actId="26606"/>
          <ac:picMkLst>
            <pc:docMk/>
            <pc:sldMk cId="1082893471" sldId="269"/>
            <ac:picMk id="4" creationId="{3686ED30-B9F5-4F77-83DF-6688C225158E}"/>
          </ac:picMkLst>
        </pc:picChg>
        <pc:picChg chg="add del">
          <ac:chgData name="Kristin Ruckle" userId="31778da7-479e-42eb-a479-dd3498b854b0" providerId="ADAL" clId="{47612F19-2848-463D-ABE3-76D3DB711C4F}" dt="2021-07-08T16:13:23.647" v="925" actId="26606"/>
          <ac:picMkLst>
            <pc:docMk/>
            <pc:sldMk cId="1082893471" sldId="269"/>
            <ac:picMk id="12" creationId="{0917E639-5738-4605-929E-1222198314AD}"/>
          </ac:picMkLst>
        </pc:picChg>
        <pc:picChg chg="add del">
          <ac:chgData name="Kristin Ruckle" userId="31778da7-479e-42eb-a479-dd3498b854b0" providerId="ADAL" clId="{47612F19-2848-463D-ABE3-76D3DB711C4F}" dt="2021-07-08T16:13:23.647" v="925" actId="26606"/>
          <ac:picMkLst>
            <pc:docMk/>
            <pc:sldMk cId="1082893471" sldId="269"/>
            <ac:picMk id="16" creationId="{D2FDF82E-EBD8-4EC5-AD10-CD9E70EE85CF}"/>
          </ac:picMkLst>
        </pc:picChg>
        <pc:picChg chg="add">
          <ac:chgData name="Kristin Ruckle" userId="31778da7-479e-42eb-a479-dd3498b854b0" providerId="ADAL" clId="{47612F19-2848-463D-ABE3-76D3DB711C4F}" dt="2021-07-08T16:13:23.664" v="926" actId="26606"/>
          <ac:picMkLst>
            <pc:docMk/>
            <pc:sldMk cId="1082893471" sldId="269"/>
            <ac:picMk id="19" creationId="{00E374F5-52B2-4260-8B1C-54237931F069}"/>
          </ac:picMkLst>
        </pc:picChg>
      </pc:sldChg>
      <pc:sldChg chg="modSp new mod modAnim">
        <pc:chgData name="Kristin Ruckle" userId="31778da7-479e-42eb-a479-dd3498b854b0" providerId="ADAL" clId="{47612F19-2848-463D-ABE3-76D3DB711C4F}" dt="2021-07-08T16:30:18.754" v="1527"/>
        <pc:sldMkLst>
          <pc:docMk/>
          <pc:sldMk cId="4092681758" sldId="270"/>
        </pc:sldMkLst>
        <pc:spChg chg="mod">
          <ac:chgData name="Kristin Ruckle" userId="31778da7-479e-42eb-a479-dd3498b854b0" providerId="ADAL" clId="{47612F19-2848-463D-ABE3-76D3DB711C4F}" dt="2021-07-08T16:18:43.486" v="1004" actId="20577"/>
          <ac:spMkLst>
            <pc:docMk/>
            <pc:sldMk cId="4092681758" sldId="270"/>
            <ac:spMk id="2" creationId="{EB3E4DE7-AADB-4F99-8308-573D89DC8E5E}"/>
          </ac:spMkLst>
        </pc:spChg>
        <pc:spChg chg="mod">
          <ac:chgData name="Kristin Ruckle" userId="31778da7-479e-42eb-a479-dd3498b854b0" providerId="ADAL" clId="{47612F19-2848-463D-ABE3-76D3DB711C4F}" dt="2021-07-08T16:22:42.274" v="1443" actId="12"/>
          <ac:spMkLst>
            <pc:docMk/>
            <pc:sldMk cId="4092681758" sldId="270"/>
            <ac:spMk id="3" creationId="{86EA1012-CCA3-48E1-954D-76E28CE25EBE}"/>
          </ac:spMkLst>
        </pc:spChg>
      </pc:sldChg>
      <pc:sldChg chg="modSp new mod modAnim">
        <pc:chgData name="Kristin Ruckle" userId="31778da7-479e-42eb-a479-dd3498b854b0" providerId="ADAL" clId="{47612F19-2848-463D-ABE3-76D3DB711C4F}" dt="2021-07-12T18:06:37.213" v="9589"/>
        <pc:sldMkLst>
          <pc:docMk/>
          <pc:sldMk cId="2776950663" sldId="271"/>
        </pc:sldMkLst>
        <pc:spChg chg="mod">
          <ac:chgData name="Kristin Ruckle" userId="31778da7-479e-42eb-a479-dd3498b854b0" providerId="ADAL" clId="{47612F19-2848-463D-ABE3-76D3DB711C4F}" dt="2021-07-12T16:54:43.969" v="8512" actId="1076"/>
          <ac:spMkLst>
            <pc:docMk/>
            <pc:sldMk cId="2776950663" sldId="271"/>
            <ac:spMk id="2" creationId="{556CFBEA-9A5F-4DEC-8ACA-67CDF627974F}"/>
          </ac:spMkLst>
        </pc:spChg>
        <pc:spChg chg="mod">
          <ac:chgData name="Kristin Ruckle" userId="31778da7-479e-42eb-a479-dd3498b854b0" providerId="ADAL" clId="{47612F19-2848-463D-ABE3-76D3DB711C4F}" dt="2021-07-12T16:54:46.265" v="8513" actId="14100"/>
          <ac:spMkLst>
            <pc:docMk/>
            <pc:sldMk cId="2776950663" sldId="271"/>
            <ac:spMk id="3" creationId="{F98C6C3A-878D-4B55-8C72-70E12A8F5CC5}"/>
          </ac:spMkLst>
        </pc:spChg>
      </pc:sldChg>
      <pc:sldChg chg="addSp delSp modSp new mod setBg modAnim">
        <pc:chgData name="Kristin Ruckle" userId="31778da7-479e-42eb-a479-dd3498b854b0" providerId="ADAL" clId="{47612F19-2848-463D-ABE3-76D3DB711C4F}" dt="2021-07-08T16:35:50.941" v="1674" actId="14100"/>
        <pc:sldMkLst>
          <pc:docMk/>
          <pc:sldMk cId="317707599" sldId="272"/>
        </pc:sldMkLst>
        <pc:spChg chg="mod">
          <ac:chgData name="Kristin Ruckle" userId="31778da7-479e-42eb-a479-dd3498b854b0" providerId="ADAL" clId="{47612F19-2848-463D-ABE3-76D3DB711C4F}" dt="2021-07-08T16:35:43.093" v="1671" actId="1076"/>
          <ac:spMkLst>
            <pc:docMk/>
            <pc:sldMk cId="317707599" sldId="272"/>
            <ac:spMk id="2" creationId="{C9AF935D-0C76-426D-BB4D-44F7AB9D7E5A}"/>
          </ac:spMkLst>
        </pc:spChg>
        <pc:spChg chg="mod">
          <ac:chgData name="Kristin Ruckle" userId="31778da7-479e-42eb-a479-dd3498b854b0" providerId="ADAL" clId="{47612F19-2848-463D-ABE3-76D3DB711C4F}" dt="2021-07-08T16:35:45.733" v="1672" actId="1076"/>
          <ac:spMkLst>
            <pc:docMk/>
            <pc:sldMk cId="317707599" sldId="272"/>
            <ac:spMk id="3" creationId="{BB1945F8-6806-4568-BA21-F5CF5934EBDA}"/>
          </ac:spMkLst>
        </pc:spChg>
        <pc:spChg chg="del">
          <ac:chgData name="Kristin Ruckle" userId="31778da7-479e-42eb-a479-dd3498b854b0" providerId="ADAL" clId="{47612F19-2848-463D-ABE3-76D3DB711C4F}" dt="2021-07-08T16:33:57.715" v="1654"/>
          <ac:spMkLst>
            <pc:docMk/>
            <pc:sldMk cId="317707599" sldId="272"/>
            <ac:spMk id="4" creationId="{A5612A28-2006-4402-BC66-8BDB6647B057}"/>
          </ac:spMkLst>
        </pc:spChg>
        <pc:spChg chg="add">
          <ac:chgData name="Kristin Ruckle" userId="31778da7-479e-42eb-a479-dd3498b854b0" providerId="ADAL" clId="{47612F19-2848-463D-ABE3-76D3DB711C4F}" dt="2021-07-08T16:34:16.722" v="1655" actId="26606"/>
          <ac:spMkLst>
            <pc:docMk/>
            <pc:sldMk cId="317707599" sldId="272"/>
            <ac:spMk id="14" creationId="{53E559B7-FFF0-4CD8-9260-633468131126}"/>
          </ac:spMkLst>
        </pc:spChg>
        <pc:picChg chg="add mod ord">
          <ac:chgData name="Kristin Ruckle" userId="31778da7-479e-42eb-a479-dd3498b854b0" providerId="ADAL" clId="{47612F19-2848-463D-ABE3-76D3DB711C4F}" dt="2021-07-08T16:35:50.941" v="1674" actId="14100"/>
          <ac:picMkLst>
            <pc:docMk/>
            <pc:sldMk cId="317707599" sldId="272"/>
            <ac:picMk id="5" creationId="{34E23DCC-36B2-4E10-A63A-A094DE295E9B}"/>
          </ac:picMkLst>
        </pc:picChg>
        <pc:picChg chg="add">
          <ac:chgData name="Kristin Ruckle" userId="31778da7-479e-42eb-a479-dd3498b854b0" providerId="ADAL" clId="{47612F19-2848-463D-ABE3-76D3DB711C4F}" dt="2021-07-08T16:34:16.722" v="1655" actId="26606"/>
          <ac:picMkLst>
            <pc:docMk/>
            <pc:sldMk cId="317707599" sldId="272"/>
            <ac:picMk id="10" creationId="{25496B42-CC46-4183-B481-887CD3E8C725}"/>
          </ac:picMkLst>
        </pc:picChg>
        <pc:picChg chg="add">
          <ac:chgData name="Kristin Ruckle" userId="31778da7-479e-42eb-a479-dd3498b854b0" providerId="ADAL" clId="{47612F19-2848-463D-ABE3-76D3DB711C4F}" dt="2021-07-08T16:34:16.722" v="1655" actId="26606"/>
          <ac:picMkLst>
            <pc:docMk/>
            <pc:sldMk cId="317707599" sldId="272"/>
            <ac:picMk id="12" creationId="{E2758CE0-F916-4DCE-88D1-71430BE441B2}"/>
          </ac:picMkLst>
        </pc:picChg>
        <pc:picChg chg="add">
          <ac:chgData name="Kristin Ruckle" userId="31778da7-479e-42eb-a479-dd3498b854b0" providerId="ADAL" clId="{47612F19-2848-463D-ABE3-76D3DB711C4F}" dt="2021-07-08T16:34:16.722" v="1655" actId="26606"/>
          <ac:picMkLst>
            <pc:docMk/>
            <pc:sldMk cId="317707599" sldId="272"/>
            <ac:picMk id="16" creationId="{180BC9E0-1901-4FD9-90B5-82D9EE5137E1}"/>
          </ac:picMkLst>
        </pc:picChg>
      </pc:sldChg>
      <pc:sldChg chg="addSp delSp modSp new mod setBg modAnim">
        <pc:chgData name="Kristin Ruckle" userId="31778da7-479e-42eb-a479-dd3498b854b0" providerId="ADAL" clId="{47612F19-2848-463D-ABE3-76D3DB711C4F}" dt="2021-07-08T17:24:42.075" v="2029" actId="255"/>
        <pc:sldMkLst>
          <pc:docMk/>
          <pc:sldMk cId="1249890669" sldId="273"/>
        </pc:sldMkLst>
        <pc:spChg chg="mod ord">
          <ac:chgData name="Kristin Ruckle" userId="31778da7-479e-42eb-a479-dd3498b854b0" providerId="ADAL" clId="{47612F19-2848-463D-ABE3-76D3DB711C4F}" dt="2021-07-08T17:24:10.864" v="2025" actId="26606"/>
          <ac:spMkLst>
            <pc:docMk/>
            <pc:sldMk cId="1249890669" sldId="273"/>
            <ac:spMk id="2" creationId="{F5EA3490-06B0-40A2-A29E-EB8315039CA0}"/>
          </ac:spMkLst>
        </pc:spChg>
        <pc:spChg chg="mod ord">
          <ac:chgData name="Kristin Ruckle" userId="31778da7-479e-42eb-a479-dd3498b854b0" providerId="ADAL" clId="{47612F19-2848-463D-ABE3-76D3DB711C4F}" dt="2021-07-08T17:24:42.075" v="2029" actId="255"/>
          <ac:spMkLst>
            <pc:docMk/>
            <pc:sldMk cId="1249890669" sldId="273"/>
            <ac:spMk id="3" creationId="{AAB3DF5E-0592-4441-93C7-56EE6A042720}"/>
          </ac:spMkLst>
        </pc:spChg>
        <pc:spChg chg="del">
          <ac:chgData name="Kristin Ruckle" userId="31778da7-479e-42eb-a479-dd3498b854b0" providerId="ADAL" clId="{47612F19-2848-463D-ABE3-76D3DB711C4F}" dt="2021-07-08T17:23:26.303" v="2016"/>
          <ac:spMkLst>
            <pc:docMk/>
            <pc:sldMk cId="1249890669" sldId="273"/>
            <ac:spMk id="4" creationId="{5AE6F192-6669-42B8-8FD4-07C0D55CDD91}"/>
          </ac:spMkLst>
        </pc:spChg>
        <pc:spChg chg="add del">
          <ac:chgData name="Kristin Ruckle" userId="31778da7-479e-42eb-a479-dd3498b854b0" providerId="ADAL" clId="{47612F19-2848-463D-ABE3-76D3DB711C4F}" dt="2021-07-08T17:23:53.875" v="2018" actId="26606"/>
          <ac:spMkLst>
            <pc:docMk/>
            <pc:sldMk cId="1249890669" sldId="273"/>
            <ac:spMk id="75" creationId="{4D4DD4CF-9732-4771-98FE-77886DC915F2}"/>
          </ac:spMkLst>
        </pc:spChg>
        <pc:spChg chg="add del">
          <ac:chgData name="Kristin Ruckle" userId="31778da7-479e-42eb-a479-dd3498b854b0" providerId="ADAL" clId="{47612F19-2848-463D-ABE3-76D3DB711C4F}" dt="2021-07-08T17:23:53.875" v="2018" actId="26606"/>
          <ac:spMkLst>
            <pc:docMk/>
            <pc:sldMk cId="1249890669" sldId="273"/>
            <ac:spMk id="77" creationId="{A2861A9C-C970-4FFE-B67C-222B6F573287}"/>
          </ac:spMkLst>
        </pc:spChg>
        <pc:spChg chg="add del">
          <ac:chgData name="Kristin Ruckle" userId="31778da7-479e-42eb-a479-dd3498b854b0" providerId="ADAL" clId="{47612F19-2848-463D-ABE3-76D3DB711C4F}" dt="2021-07-08T17:23:59.547" v="2020" actId="26606"/>
          <ac:spMkLst>
            <pc:docMk/>
            <pc:sldMk cId="1249890669" sldId="273"/>
            <ac:spMk id="1030" creationId="{DC3B8C6B-63CA-4384-8059-2036BE520277}"/>
          </ac:spMkLst>
        </pc:spChg>
        <pc:spChg chg="add del">
          <ac:chgData name="Kristin Ruckle" userId="31778da7-479e-42eb-a479-dd3498b854b0" providerId="ADAL" clId="{47612F19-2848-463D-ABE3-76D3DB711C4F}" dt="2021-07-08T17:23:59.547" v="2020" actId="26606"/>
          <ac:spMkLst>
            <pc:docMk/>
            <pc:sldMk cId="1249890669" sldId="273"/>
            <ac:spMk id="1031" creationId="{C71B03AA-C0EB-4104-84F8-E1AB8BFBEF60}"/>
          </ac:spMkLst>
        </pc:spChg>
        <pc:spChg chg="add del">
          <ac:chgData name="Kristin Ruckle" userId="31778da7-479e-42eb-a479-dd3498b854b0" providerId="ADAL" clId="{47612F19-2848-463D-ABE3-76D3DB711C4F}" dt="2021-07-08T17:24:07.419" v="2022" actId="26606"/>
          <ac:spMkLst>
            <pc:docMk/>
            <pc:sldMk cId="1249890669" sldId="273"/>
            <ac:spMk id="1036" creationId="{61210F8D-F7F2-47FC-91CB-247E361A59FB}"/>
          </ac:spMkLst>
        </pc:spChg>
        <pc:spChg chg="add del">
          <ac:chgData name="Kristin Ruckle" userId="31778da7-479e-42eb-a479-dd3498b854b0" providerId="ADAL" clId="{47612F19-2848-463D-ABE3-76D3DB711C4F}" dt="2021-07-08T17:24:10.828" v="2024" actId="26606"/>
          <ac:spMkLst>
            <pc:docMk/>
            <pc:sldMk cId="1249890669" sldId="273"/>
            <ac:spMk id="1041" creationId="{446F2B05-D14A-46C1-B94D-81BAFA34CA8C}"/>
          </ac:spMkLst>
        </pc:spChg>
        <pc:spChg chg="add">
          <ac:chgData name="Kristin Ruckle" userId="31778da7-479e-42eb-a479-dd3498b854b0" providerId="ADAL" clId="{47612F19-2848-463D-ABE3-76D3DB711C4F}" dt="2021-07-08T17:24:10.864" v="2025" actId="26606"/>
          <ac:spMkLst>
            <pc:docMk/>
            <pc:sldMk cId="1249890669" sldId="273"/>
            <ac:spMk id="1046" creationId="{6D58954F-C5AC-4BE0-811D-8DFE18E3506B}"/>
          </ac:spMkLst>
        </pc:spChg>
        <pc:spChg chg="add">
          <ac:chgData name="Kristin Ruckle" userId="31778da7-479e-42eb-a479-dd3498b854b0" providerId="ADAL" clId="{47612F19-2848-463D-ABE3-76D3DB711C4F}" dt="2021-07-08T17:24:10.864" v="2025" actId="26606"/>
          <ac:spMkLst>
            <pc:docMk/>
            <pc:sldMk cId="1249890669" sldId="273"/>
            <ac:spMk id="1047" creationId="{C359E835-CE77-4DCC-8EC3-1924094D3B5B}"/>
          </ac:spMkLst>
        </pc:spChg>
        <pc:picChg chg="add del">
          <ac:chgData name="Kristin Ruckle" userId="31778da7-479e-42eb-a479-dd3498b854b0" providerId="ADAL" clId="{47612F19-2848-463D-ABE3-76D3DB711C4F}" dt="2021-07-08T17:23:53.875" v="2018" actId="26606"/>
          <ac:picMkLst>
            <pc:docMk/>
            <pc:sldMk cId="1249890669" sldId="273"/>
            <ac:picMk id="71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08T17:23:53.875" v="2018" actId="26606"/>
          <ac:picMkLst>
            <pc:docMk/>
            <pc:sldMk cId="1249890669" sldId="273"/>
            <ac:picMk id="73" creationId="{5F86BEAF-FD24-4827-AD37-6785EBC9C2A8}"/>
          </ac:picMkLst>
        </pc:picChg>
        <pc:picChg chg="add del">
          <ac:chgData name="Kristin Ruckle" userId="31778da7-479e-42eb-a479-dd3498b854b0" providerId="ADAL" clId="{47612F19-2848-463D-ABE3-76D3DB711C4F}" dt="2021-07-08T17:23:53.875" v="2018" actId="26606"/>
          <ac:picMkLst>
            <pc:docMk/>
            <pc:sldMk cId="1249890669" sldId="273"/>
            <ac:picMk id="79" creationId="{D2FDF82E-EBD8-4EC5-AD10-CD9E70EE85CF}"/>
          </ac:picMkLst>
        </pc:picChg>
        <pc:picChg chg="add mod ord">
          <ac:chgData name="Kristin Ruckle" userId="31778da7-479e-42eb-a479-dd3498b854b0" providerId="ADAL" clId="{47612F19-2848-463D-ABE3-76D3DB711C4F}" dt="2021-07-08T17:24:10.864" v="2025" actId="26606"/>
          <ac:picMkLst>
            <pc:docMk/>
            <pc:sldMk cId="1249890669" sldId="273"/>
            <ac:picMk id="1026" creationId="{1400A29F-B736-4645-8608-65DF8697DB66}"/>
          </ac:picMkLst>
        </pc:picChg>
        <pc:picChg chg="add del">
          <ac:chgData name="Kristin Ruckle" userId="31778da7-479e-42eb-a479-dd3498b854b0" providerId="ADAL" clId="{47612F19-2848-463D-ABE3-76D3DB711C4F}" dt="2021-07-08T17:23:59.547" v="2020" actId="26606"/>
          <ac:picMkLst>
            <pc:docMk/>
            <pc:sldMk cId="1249890669" sldId="273"/>
            <ac:picMk id="1028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08T17:23:59.547" v="2020" actId="26606"/>
          <ac:picMkLst>
            <pc:docMk/>
            <pc:sldMk cId="1249890669" sldId="273"/>
            <ac:picMk id="1029" creationId="{5F86BEAF-FD24-4827-AD37-6785EBC9C2A8}"/>
          </ac:picMkLst>
        </pc:picChg>
        <pc:picChg chg="add del">
          <ac:chgData name="Kristin Ruckle" userId="31778da7-479e-42eb-a479-dd3498b854b0" providerId="ADAL" clId="{47612F19-2848-463D-ABE3-76D3DB711C4F}" dt="2021-07-08T17:23:59.547" v="2020" actId="26606"/>
          <ac:picMkLst>
            <pc:docMk/>
            <pc:sldMk cId="1249890669" sldId="273"/>
            <ac:picMk id="1032" creationId="{09C2B723-6C2F-49DE-A429-50BDFD1ADB45}"/>
          </ac:picMkLst>
        </pc:picChg>
        <pc:picChg chg="add del">
          <ac:chgData name="Kristin Ruckle" userId="31778da7-479e-42eb-a479-dd3498b854b0" providerId="ADAL" clId="{47612F19-2848-463D-ABE3-76D3DB711C4F}" dt="2021-07-08T17:24:07.419" v="2022" actId="26606"/>
          <ac:picMkLst>
            <pc:docMk/>
            <pc:sldMk cId="1249890669" sldId="273"/>
            <ac:picMk id="1034" creationId="{25496B42-CC46-4183-B481-887CD3E8C725}"/>
          </ac:picMkLst>
        </pc:picChg>
        <pc:picChg chg="add del">
          <ac:chgData name="Kristin Ruckle" userId="31778da7-479e-42eb-a479-dd3498b854b0" providerId="ADAL" clId="{47612F19-2848-463D-ABE3-76D3DB711C4F}" dt="2021-07-08T17:24:07.419" v="2022" actId="26606"/>
          <ac:picMkLst>
            <pc:docMk/>
            <pc:sldMk cId="1249890669" sldId="273"/>
            <ac:picMk id="1035" creationId="{765E2D7E-B7BD-404F-9F71-D6620D37B909}"/>
          </ac:picMkLst>
        </pc:picChg>
        <pc:picChg chg="add del">
          <ac:chgData name="Kristin Ruckle" userId="31778da7-479e-42eb-a479-dd3498b854b0" providerId="ADAL" clId="{47612F19-2848-463D-ABE3-76D3DB711C4F}" dt="2021-07-08T17:24:07.419" v="2022" actId="26606"/>
          <ac:picMkLst>
            <pc:docMk/>
            <pc:sldMk cId="1249890669" sldId="273"/>
            <ac:picMk id="1037" creationId="{41509D60-00A2-43CB-85EE-55A4E714BF9A}"/>
          </ac:picMkLst>
        </pc:picChg>
        <pc:picChg chg="add del">
          <ac:chgData name="Kristin Ruckle" userId="31778da7-479e-42eb-a479-dd3498b854b0" providerId="ADAL" clId="{47612F19-2848-463D-ABE3-76D3DB711C4F}" dt="2021-07-08T17:24:10.828" v="2024" actId="26606"/>
          <ac:picMkLst>
            <pc:docMk/>
            <pc:sldMk cId="1249890669" sldId="273"/>
            <ac:picMk id="1039" creationId="{25496B42-CC46-4183-B481-887CD3E8C725}"/>
          </ac:picMkLst>
        </pc:picChg>
        <pc:picChg chg="add del">
          <ac:chgData name="Kristin Ruckle" userId="31778da7-479e-42eb-a479-dd3498b854b0" providerId="ADAL" clId="{47612F19-2848-463D-ABE3-76D3DB711C4F}" dt="2021-07-08T17:24:10.828" v="2024" actId="26606"/>
          <ac:picMkLst>
            <pc:docMk/>
            <pc:sldMk cId="1249890669" sldId="273"/>
            <ac:picMk id="1040" creationId="{765E2D7E-B7BD-404F-9F71-D6620D37B909}"/>
          </ac:picMkLst>
        </pc:picChg>
        <pc:picChg chg="add del">
          <ac:chgData name="Kristin Ruckle" userId="31778da7-479e-42eb-a479-dd3498b854b0" providerId="ADAL" clId="{47612F19-2848-463D-ABE3-76D3DB711C4F}" dt="2021-07-08T17:24:10.828" v="2024" actId="26606"/>
          <ac:picMkLst>
            <pc:docMk/>
            <pc:sldMk cId="1249890669" sldId="273"/>
            <ac:picMk id="1042" creationId="{DC21F734-A85A-4FEA-8CB8-6C72B8195C37}"/>
          </ac:picMkLst>
        </pc:picChg>
        <pc:picChg chg="add">
          <ac:chgData name="Kristin Ruckle" userId="31778da7-479e-42eb-a479-dd3498b854b0" providerId="ADAL" clId="{47612F19-2848-463D-ABE3-76D3DB711C4F}" dt="2021-07-08T17:24:10.864" v="2025" actId="26606"/>
          <ac:picMkLst>
            <pc:docMk/>
            <pc:sldMk cId="1249890669" sldId="273"/>
            <ac:picMk id="1044" creationId="{22790EC5-ACA7-4536-8066-B60199F3C6DF}"/>
          </ac:picMkLst>
        </pc:picChg>
        <pc:picChg chg="add">
          <ac:chgData name="Kristin Ruckle" userId="31778da7-479e-42eb-a479-dd3498b854b0" providerId="ADAL" clId="{47612F19-2848-463D-ABE3-76D3DB711C4F}" dt="2021-07-08T17:24:10.864" v="2025" actId="26606"/>
          <ac:picMkLst>
            <pc:docMk/>
            <pc:sldMk cId="1249890669" sldId="273"/>
            <ac:picMk id="1045" creationId="{5F86BEAF-FD24-4827-AD37-6785EBC9C2A8}"/>
          </ac:picMkLst>
        </pc:picChg>
        <pc:picChg chg="add">
          <ac:chgData name="Kristin Ruckle" userId="31778da7-479e-42eb-a479-dd3498b854b0" providerId="ADAL" clId="{47612F19-2848-463D-ABE3-76D3DB711C4F}" dt="2021-07-08T17:24:10.864" v="2025" actId="26606"/>
          <ac:picMkLst>
            <pc:docMk/>
            <pc:sldMk cId="1249890669" sldId="273"/>
            <ac:picMk id="1048" creationId="{B03B59B5-123A-4DC5-87BD-6D3E22FA6504}"/>
          </ac:picMkLst>
        </pc:picChg>
      </pc:sldChg>
      <pc:sldChg chg="addSp delSp modSp new mod setBg modAnim">
        <pc:chgData name="Kristin Ruckle" userId="31778da7-479e-42eb-a479-dd3498b854b0" providerId="ADAL" clId="{47612F19-2848-463D-ABE3-76D3DB711C4F}" dt="2021-07-08T18:54:09.156" v="2790"/>
        <pc:sldMkLst>
          <pc:docMk/>
          <pc:sldMk cId="2072953260" sldId="274"/>
        </pc:sldMkLst>
        <pc:spChg chg="mod ord">
          <ac:chgData name="Kristin Ruckle" userId="31778da7-479e-42eb-a479-dd3498b854b0" providerId="ADAL" clId="{47612F19-2848-463D-ABE3-76D3DB711C4F}" dt="2021-07-08T17:27:21.220" v="2073" actId="1076"/>
          <ac:spMkLst>
            <pc:docMk/>
            <pc:sldMk cId="2072953260" sldId="274"/>
            <ac:spMk id="2" creationId="{3FDDE637-246D-429D-9F83-6E981F21D458}"/>
          </ac:spMkLst>
        </pc:spChg>
        <pc:spChg chg="del">
          <ac:chgData name="Kristin Ruckle" userId="31778da7-479e-42eb-a479-dd3498b854b0" providerId="ADAL" clId="{47612F19-2848-463D-ABE3-76D3DB711C4F}" dt="2021-07-08T17:25:32.089" v="2052"/>
          <ac:spMkLst>
            <pc:docMk/>
            <pc:sldMk cId="2072953260" sldId="274"/>
            <ac:spMk id="3" creationId="{0C9A5F07-1A0D-4B99-BF1B-1B8E8AEBEFC3}"/>
          </ac:spMkLst>
        </pc:spChg>
        <pc:spChg chg="add del mod">
          <ac:chgData name="Kristin Ruckle" userId="31778da7-479e-42eb-a479-dd3498b854b0" providerId="ADAL" clId="{47612F19-2848-463D-ABE3-76D3DB711C4F}" dt="2021-07-08T17:28:32.768" v="2085" actId="21"/>
          <ac:spMkLst>
            <pc:docMk/>
            <pc:sldMk cId="2072953260" sldId="274"/>
            <ac:spMk id="4" creationId="{75F37546-6F20-4B15-B7AD-4E12105203DE}"/>
          </ac:spMkLst>
        </pc:spChg>
        <pc:spChg chg="add del mod">
          <ac:chgData name="Kristin Ruckle" userId="31778da7-479e-42eb-a479-dd3498b854b0" providerId="ADAL" clId="{47612F19-2848-463D-ABE3-76D3DB711C4F}" dt="2021-07-08T18:51:47.219" v="2773" actId="1076"/>
          <ac:spMkLst>
            <pc:docMk/>
            <pc:sldMk cId="2072953260" sldId="274"/>
            <ac:spMk id="5" creationId="{1E095DB2-F1AA-46FD-BEEE-4B341686FE48}"/>
          </ac:spMkLst>
        </pc:spChg>
        <pc:spChg chg="add del">
          <ac:chgData name="Kristin Ruckle" userId="31778da7-479e-42eb-a479-dd3498b854b0" providerId="ADAL" clId="{47612F19-2848-463D-ABE3-76D3DB711C4F}" dt="2021-07-08T17:34:30.295" v="2191" actId="11529"/>
          <ac:spMkLst>
            <pc:docMk/>
            <pc:sldMk cId="2072953260" sldId="274"/>
            <ac:spMk id="6" creationId="{86986F3D-2B83-40B1-B39A-701976C56C8E}"/>
          </ac:spMkLst>
        </pc:spChg>
        <pc:spChg chg="add mod">
          <ac:chgData name="Kristin Ruckle" userId="31778da7-479e-42eb-a479-dd3498b854b0" providerId="ADAL" clId="{47612F19-2848-463D-ABE3-76D3DB711C4F}" dt="2021-07-08T18:52:19.419" v="2774" actId="1076"/>
          <ac:spMkLst>
            <pc:docMk/>
            <pc:sldMk cId="2072953260" sldId="274"/>
            <ac:spMk id="7" creationId="{E4634A6C-BAA3-4C8D-8B81-F13639F75996}"/>
          </ac:spMkLst>
        </pc:spChg>
        <pc:spChg chg="add mod">
          <ac:chgData name="Kristin Ruckle" userId="31778da7-479e-42eb-a479-dd3498b854b0" providerId="ADAL" clId="{47612F19-2848-463D-ABE3-76D3DB711C4F}" dt="2021-07-08T17:39:40.214" v="2332" actId="1076"/>
          <ac:spMkLst>
            <pc:docMk/>
            <pc:sldMk cId="2072953260" sldId="274"/>
            <ac:spMk id="8" creationId="{46958237-9151-4512-8290-F32D83C6F704}"/>
          </ac:spMkLst>
        </pc:spChg>
        <pc:spChg chg="add del mod">
          <ac:chgData name="Kristin Ruckle" userId="31778da7-479e-42eb-a479-dd3498b854b0" providerId="ADAL" clId="{47612F19-2848-463D-ABE3-76D3DB711C4F}" dt="2021-07-08T17:33:23.128" v="2166"/>
          <ac:spMkLst>
            <pc:docMk/>
            <pc:sldMk cId="2072953260" sldId="274"/>
            <ac:spMk id="11" creationId="{08B8B188-699A-4723-B5AB-6D1878524D59}"/>
          </ac:spMkLst>
        </pc:spChg>
        <pc:spChg chg="add mod">
          <ac:chgData name="Kristin Ruckle" userId="31778da7-479e-42eb-a479-dd3498b854b0" providerId="ADAL" clId="{47612F19-2848-463D-ABE3-76D3DB711C4F}" dt="2021-07-08T17:34:09.316" v="2189" actId="1076"/>
          <ac:spMkLst>
            <pc:docMk/>
            <pc:sldMk cId="2072953260" sldId="274"/>
            <ac:spMk id="12" creationId="{030BEF1A-DF07-49CD-8E4C-CF93551B2815}"/>
          </ac:spMkLst>
        </pc:spChg>
        <pc:spChg chg="add mod">
          <ac:chgData name="Kristin Ruckle" userId="31778da7-479e-42eb-a479-dd3498b854b0" providerId="ADAL" clId="{47612F19-2848-463D-ABE3-76D3DB711C4F}" dt="2021-07-08T17:37:50.445" v="2290" actId="1076"/>
          <ac:spMkLst>
            <pc:docMk/>
            <pc:sldMk cId="2072953260" sldId="274"/>
            <ac:spMk id="15" creationId="{64B1C56B-BD4C-4793-8CAF-B44D04462449}"/>
          </ac:spMkLst>
        </pc:spChg>
        <pc:spChg chg="add mod">
          <ac:chgData name="Kristin Ruckle" userId="31778da7-479e-42eb-a479-dd3498b854b0" providerId="ADAL" clId="{47612F19-2848-463D-ABE3-76D3DB711C4F}" dt="2021-07-08T18:51:43.211" v="2772" actId="1076"/>
          <ac:spMkLst>
            <pc:docMk/>
            <pc:sldMk cId="2072953260" sldId="274"/>
            <ac:spMk id="16" creationId="{E039060C-5CAB-49A9-A92E-A6D78290D22D}"/>
          </ac:spMkLst>
        </pc:spChg>
        <pc:spChg chg="add del">
          <ac:chgData name="Kristin Ruckle" userId="31778da7-479e-42eb-a479-dd3498b854b0" providerId="ADAL" clId="{47612F19-2848-463D-ABE3-76D3DB711C4F}" dt="2021-07-08T17:26:36.328" v="2064" actId="26606"/>
          <ac:spMkLst>
            <pc:docMk/>
            <pc:sldMk cId="2072953260" sldId="274"/>
            <ac:spMk id="75" creationId="{C5952BE2-F3EF-4B0A-86F5-986FE49BA2FD}"/>
          </ac:spMkLst>
        </pc:spChg>
        <pc:picChg chg="add del">
          <ac:chgData name="Kristin Ruckle" userId="31778da7-479e-42eb-a479-dd3498b854b0" providerId="ADAL" clId="{47612F19-2848-463D-ABE3-76D3DB711C4F}" dt="2021-07-08T17:26:36.328" v="2064" actId="26606"/>
          <ac:picMkLst>
            <pc:docMk/>
            <pc:sldMk cId="2072953260" sldId="274"/>
            <ac:picMk id="71" creationId="{25496B42-CC46-4183-B481-887CD3E8C725}"/>
          </ac:picMkLst>
        </pc:picChg>
        <pc:picChg chg="add del">
          <ac:chgData name="Kristin Ruckle" userId="31778da7-479e-42eb-a479-dd3498b854b0" providerId="ADAL" clId="{47612F19-2848-463D-ABE3-76D3DB711C4F}" dt="2021-07-08T17:26:36.328" v="2064" actId="26606"/>
          <ac:picMkLst>
            <pc:docMk/>
            <pc:sldMk cId="2072953260" sldId="274"/>
            <ac:picMk id="73" creationId="{E2758CE0-F916-4DCE-88D1-71430BE441B2}"/>
          </ac:picMkLst>
        </pc:picChg>
        <pc:picChg chg="add del">
          <ac:chgData name="Kristin Ruckle" userId="31778da7-479e-42eb-a479-dd3498b854b0" providerId="ADAL" clId="{47612F19-2848-463D-ABE3-76D3DB711C4F}" dt="2021-07-08T17:26:36.328" v="2064" actId="26606"/>
          <ac:picMkLst>
            <pc:docMk/>
            <pc:sldMk cId="2072953260" sldId="274"/>
            <ac:picMk id="77" creationId="{A5912450-3395-4ED9-B7EE-F6BD262C409E}"/>
          </ac:picMkLst>
        </pc:picChg>
        <pc:picChg chg="add mod">
          <ac:chgData name="Kristin Ruckle" userId="31778da7-479e-42eb-a479-dd3498b854b0" providerId="ADAL" clId="{47612F19-2848-463D-ABE3-76D3DB711C4F}" dt="2021-07-08T18:51:34.602" v="2771" actId="1076"/>
          <ac:picMkLst>
            <pc:docMk/>
            <pc:sldMk cId="2072953260" sldId="274"/>
            <ac:picMk id="2050" creationId="{8788180C-E84C-4358-889B-D329EC63252C}"/>
          </ac:picMkLst>
        </pc:picChg>
      </pc:sldChg>
      <pc:sldChg chg="addSp delSp modSp new del mod setBg">
        <pc:chgData name="Kristin Ruckle" userId="31778da7-479e-42eb-a479-dd3498b854b0" providerId="ADAL" clId="{47612F19-2848-463D-ABE3-76D3DB711C4F}" dt="2021-07-08T18:11:59.268" v="2650" actId="2696"/>
        <pc:sldMkLst>
          <pc:docMk/>
          <pc:sldMk cId="3002992577" sldId="275"/>
        </pc:sldMkLst>
        <pc:spChg chg="mod">
          <ac:chgData name="Kristin Ruckle" userId="31778da7-479e-42eb-a479-dd3498b854b0" providerId="ADAL" clId="{47612F19-2848-463D-ABE3-76D3DB711C4F}" dt="2021-07-08T17:49:21.598" v="2373" actId="1076"/>
          <ac:spMkLst>
            <pc:docMk/>
            <pc:sldMk cId="3002992577" sldId="275"/>
            <ac:spMk id="2" creationId="{048376D2-7E1E-4F8B-814C-ACBCEF0DE3A2}"/>
          </ac:spMkLst>
        </pc:spChg>
        <pc:spChg chg="del">
          <ac:chgData name="Kristin Ruckle" userId="31778da7-479e-42eb-a479-dd3498b854b0" providerId="ADAL" clId="{47612F19-2848-463D-ABE3-76D3DB711C4F}" dt="2021-07-08T17:48:23.710" v="2365"/>
          <ac:spMkLst>
            <pc:docMk/>
            <pc:sldMk cId="3002992577" sldId="275"/>
            <ac:spMk id="3" creationId="{28D3358D-AE0F-4F9A-BA0B-2F7C8BD28F1B}"/>
          </ac:spMkLst>
        </pc:spChg>
        <pc:spChg chg="add mod">
          <ac:chgData name="Kristin Ruckle" userId="31778da7-479e-42eb-a479-dd3498b854b0" providerId="ADAL" clId="{47612F19-2848-463D-ABE3-76D3DB711C4F}" dt="2021-07-08T17:50:44.422" v="2405" actId="1076"/>
          <ac:spMkLst>
            <pc:docMk/>
            <pc:sldMk cId="3002992577" sldId="275"/>
            <ac:spMk id="4" creationId="{8EA08545-8995-43F2-AC00-2EC395DE1862}"/>
          </ac:spMkLst>
        </pc:spChg>
        <pc:spChg chg="add mod">
          <ac:chgData name="Kristin Ruckle" userId="31778da7-479e-42eb-a479-dd3498b854b0" providerId="ADAL" clId="{47612F19-2848-463D-ABE3-76D3DB711C4F}" dt="2021-07-08T17:52:41.791" v="2468" actId="1076"/>
          <ac:spMkLst>
            <pc:docMk/>
            <pc:sldMk cId="3002992577" sldId="275"/>
            <ac:spMk id="5" creationId="{D871966C-27A0-4AF1-9462-DD5ACD24470B}"/>
          </ac:spMkLst>
        </pc:spChg>
        <pc:picChg chg="add">
          <ac:chgData name="Kristin Ruckle" userId="31778da7-479e-42eb-a479-dd3498b854b0" providerId="ADAL" clId="{47612F19-2848-463D-ABE3-76D3DB711C4F}" dt="2021-07-08T17:48:33.645" v="2366" actId="26606"/>
          <ac:picMkLst>
            <pc:docMk/>
            <pc:sldMk cId="3002992577" sldId="275"/>
            <ac:picMk id="71" creationId="{22790EC5-ACA7-4536-8066-B60199F3C6DF}"/>
          </ac:picMkLst>
        </pc:picChg>
        <pc:picChg chg="add">
          <ac:chgData name="Kristin Ruckle" userId="31778da7-479e-42eb-a479-dd3498b854b0" providerId="ADAL" clId="{47612F19-2848-463D-ABE3-76D3DB711C4F}" dt="2021-07-08T17:48:33.645" v="2366" actId="26606"/>
          <ac:picMkLst>
            <pc:docMk/>
            <pc:sldMk cId="3002992577" sldId="275"/>
            <ac:picMk id="73" creationId="{CAD20AEA-7CAF-4A83-BE2E-EAF010B8B7FC}"/>
          </ac:picMkLst>
        </pc:picChg>
        <pc:picChg chg="add mod">
          <ac:chgData name="Kristin Ruckle" userId="31778da7-479e-42eb-a479-dd3498b854b0" providerId="ADAL" clId="{47612F19-2848-463D-ABE3-76D3DB711C4F}" dt="2021-07-08T17:49:27.006" v="2376" actId="1076"/>
          <ac:picMkLst>
            <pc:docMk/>
            <pc:sldMk cId="3002992577" sldId="275"/>
            <ac:picMk id="3074" creationId="{8905658D-728F-41A9-8579-FC5F77B2E715}"/>
          </ac:picMkLst>
        </pc:picChg>
      </pc:sldChg>
      <pc:sldChg chg="delSp modSp new del mod">
        <pc:chgData name="Kristin Ruckle" userId="31778da7-479e-42eb-a479-dd3498b854b0" providerId="ADAL" clId="{47612F19-2848-463D-ABE3-76D3DB711C4F}" dt="2021-07-08T17:47:58.346" v="2350" actId="2696"/>
        <pc:sldMkLst>
          <pc:docMk/>
          <pc:sldMk cId="3357623147" sldId="275"/>
        </pc:sldMkLst>
        <pc:spChg chg="mod">
          <ac:chgData name="Kristin Ruckle" userId="31778da7-479e-42eb-a479-dd3498b854b0" providerId="ADAL" clId="{47612F19-2848-463D-ABE3-76D3DB711C4F}" dt="2021-07-08T17:43:18.088" v="2348" actId="20577"/>
          <ac:spMkLst>
            <pc:docMk/>
            <pc:sldMk cId="3357623147" sldId="275"/>
            <ac:spMk id="2" creationId="{9B5C6742-B1CF-4F7A-ABBF-6326DDD81084}"/>
          </ac:spMkLst>
        </pc:spChg>
        <pc:spChg chg="del">
          <ac:chgData name="Kristin Ruckle" userId="31778da7-479e-42eb-a479-dd3498b854b0" providerId="ADAL" clId="{47612F19-2848-463D-ABE3-76D3DB711C4F}" dt="2021-07-08T17:47:49.335" v="2349" actId="21"/>
          <ac:spMkLst>
            <pc:docMk/>
            <pc:sldMk cId="3357623147" sldId="275"/>
            <ac:spMk id="3" creationId="{237740D6-96D5-48FC-AB63-F41B6FE9AB03}"/>
          </ac:spMkLst>
        </pc:spChg>
      </pc:sldChg>
      <pc:sldChg chg="addSp delSp modSp new mod setBg addAnim modAnim">
        <pc:chgData name="Kristin Ruckle" userId="31778da7-479e-42eb-a479-dd3498b854b0" providerId="ADAL" clId="{47612F19-2848-463D-ABE3-76D3DB711C4F}" dt="2021-07-08T18:56:54.523" v="2793"/>
        <pc:sldMkLst>
          <pc:docMk/>
          <pc:sldMk cId="1756738004" sldId="276"/>
        </pc:sldMkLst>
        <pc:spChg chg="mod ord">
          <ac:chgData name="Kristin Ruckle" userId="31778da7-479e-42eb-a479-dd3498b854b0" providerId="ADAL" clId="{47612F19-2848-463D-ABE3-76D3DB711C4F}" dt="2021-07-08T18:09:28.272" v="2618" actId="122"/>
          <ac:spMkLst>
            <pc:docMk/>
            <pc:sldMk cId="1756738004" sldId="276"/>
            <ac:spMk id="2" creationId="{E903E197-84F7-4E6B-B629-911FDBBF1456}"/>
          </ac:spMkLst>
        </pc:spChg>
        <pc:spChg chg="del">
          <ac:chgData name="Kristin Ruckle" userId="31778da7-479e-42eb-a479-dd3498b854b0" providerId="ADAL" clId="{47612F19-2848-463D-ABE3-76D3DB711C4F}" dt="2021-07-08T17:53:36.060" v="2486"/>
          <ac:spMkLst>
            <pc:docMk/>
            <pc:sldMk cId="1756738004" sldId="276"/>
            <ac:spMk id="3" creationId="{B8E98631-33BD-4EAA-80F8-E158A0161B8C}"/>
          </ac:spMkLst>
        </pc:spChg>
        <pc:spChg chg="add mod ord">
          <ac:chgData name="Kristin Ruckle" userId="31778da7-479e-42eb-a479-dd3498b854b0" providerId="ADAL" clId="{47612F19-2848-463D-ABE3-76D3DB711C4F}" dt="2021-07-08T18:09:33.815" v="2619" actId="1076"/>
          <ac:spMkLst>
            <pc:docMk/>
            <pc:sldMk cId="1756738004" sldId="276"/>
            <ac:spMk id="4" creationId="{C616DA8D-A116-4C99-97F2-0738DFB284E1}"/>
          </ac:spMkLst>
        </pc:spChg>
        <pc:spChg chg="add del mod">
          <ac:chgData name="Kristin Ruckle" userId="31778da7-479e-42eb-a479-dd3498b854b0" providerId="ADAL" clId="{47612F19-2848-463D-ABE3-76D3DB711C4F}" dt="2021-07-08T18:08:11.650" v="2604" actId="22"/>
          <ac:spMkLst>
            <pc:docMk/>
            <pc:sldMk cId="1756738004" sldId="276"/>
            <ac:spMk id="5" creationId="{13CE377B-0F64-4A96-9B79-1804D6026B8A}"/>
          </ac:spMkLst>
        </pc:spChg>
        <pc:spChg chg="add mod">
          <ac:chgData name="Kristin Ruckle" userId="31778da7-479e-42eb-a479-dd3498b854b0" providerId="ADAL" clId="{47612F19-2848-463D-ABE3-76D3DB711C4F}" dt="2021-07-08T18:13:09.168" v="2657" actId="1076"/>
          <ac:spMkLst>
            <pc:docMk/>
            <pc:sldMk cId="1756738004" sldId="276"/>
            <ac:spMk id="20" creationId="{808D3B98-7F1C-49F9-9F1B-EF14CF17861E}"/>
          </ac:spMkLst>
        </pc:spChg>
        <pc:spChg chg="add del">
          <ac:chgData name="Kristin Ruckle" userId="31778da7-479e-42eb-a479-dd3498b854b0" providerId="ADAL" clId="{47612F19-2848-463D-ABE3-76D3DB711C4F}" dt="2021-07-08T17:53:57.011" v="2490" actId="26606"/>
          <ac:spMkLst>
            <pc:docMk/>
            <pc:sldMk cId="1756738004" sldId="276"/>
            <ac:spMk id="75" creationId="{C5952BE2-F3EF-4B0A-86F5-986FE49BA2FD}"/>
          </ac:spMkLst>
        </pc:spChg>
        <pc:spChg chg="add">
          <ac:chgData name="Kristin Ruckle" userId="31778da7-479e-42eb-a479-dd3498b854b0" providerId="ADAL" clId="{47612F19-2848-463D-ABE3-76D3DB711C4F}" dt="2021-07-08T18:08:27.227" v="2606" actId="26606"/>
          <ac:spMkLst>
            <pc:docMk/>
            <pc:sldMk cId="1756738004" sldId="276"/>
            <ac:spMk id="85" creationId="{4D4DD4CF-9732-4771-98FE-77886DC915F2}"/>
          </ac:spMkLst>
        </pc:spChg>
        <pc:spChg chg="add">
          <ac:chgData name="Kristin Ruckle" userId="31778da7-479e-42eb-a479-dd3498b854b0" providerId="ADAL" clId="{47612F19-2848-463D-ABE3-76D3DB711C4F}" dt="2021-07-08T18:08:27.227" v="2606" actId="26606"/>
          <ac:spMkLst>
            <pc:docMk/>
            <pc:sldMk cId="1756738004" sldId="276"/>
            <ac:spMk id="89" creationId="{A2861A9C-C970-4FFE-B67C-222B6F573287}"/>
          </ac:spMkLst>
        </pc:spChg>
        <pc:spChg chg="add del">
          <ac:chgData name="Kristin Ruckle" userId="31778da7-479e-42eb-a479-dd3498b854b0" providerId="ADAL" clId="{47612F19-2848-463D-ABE3-76D3DB711C4F}" dt="2021-07-08T17:53:59.941" v="2494" actId="26606"/>
          <ac:spMkLst>
            <pc:docMk/>
            <pc:sldMk cId="1756738004" sldId="276"/>
            <ac:spMk id="4108" creationId="{C5952BE2-F3EF-4B0A-86F5-986FE49BA2FD}"/>
          </ac:spMkLst>
        </pc:spChg>
        <pc:picChg chg="add mod ord">
          <ac:chgData name="Kristin Ruckle" userId="31778da7-479e-42eb-a479-dd3498b854b0" providerId="ADAL" clId="{47612F19-2848-463D-ABE3-76D3DB711C4F}" dt="2021-07-08T18:08:41.091" v="2609" actId="962"/>
          <ac:picMkLst>
            <pc:docMk/>
            <pc:sldMk cId="1756738004" sldId="276"/>
            <ac:picMk id="7" creationId="{836259F7-BC5C-4409-B24F-CCB2ED606388}"/>
          </ac:picMkLst>
        </pc:picChg>
        <pc:picChg chg="add del">
          <ac:chgData name="Kristin Ruckle" userId="31778da7-479e-42eb-a479-dd3498b854b0" providerId="ADAL" clId="{47612F19-2848-463D-ABE3-76D3DB711C4F}" dt="2021-07-08T17:53:55.564" v="2488" actId="26606"/>
          <ac:picMkLst>
            <pc:docMk/>
            <pc:sldMk cId="1756738004" sldId="276"/>
            <ac:picMk id="71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08T17:53:55.564" v="2488" actId="26606"/>
          <ac:picMkLst>
            <pc:docMk/>
            <pc:sldMk cId="1756738004" sldId="276"/>
            <ac:picMk id="73" creationId="{CAD20AEA-7CAF-4A83-BE2E-EAF010B8B7FC}"/>
          </ac:picMkLst>
        </pc:picChg>
        <pc:picChg chg="add del">
          <ac:chgData name="Kristin Ruckle" userId="31778da7-479e-42eb-a479-dd3498b854b0" providerId="ADAL" clId="{47612F19-2848-463D-ABE3-76D3DB711C4F}" dt="2021-07-08T17:53:57.011" v="2490" actId="26606"/>
          <ac:picMkLst>
            <pc:docMk/>
            <pc:sldMk cId="1756738004" sldId="276"/>
            <ac:picMk id="77" creationId="{A5912450-3395-4ED9-B7EE-F6BD262C409E}"/>
          </ac:picMkLst>
        </pc:picChg>
        <pc:picChg chg="add">
          <ac:chgData name="Kristin Ruckle" userId="31778da7-479e-42eb-a479-dd3498b854b0" providerId="ADAL" clId="{47612F19-2848-463D-ABE3-76D3DB711C4F}" dt="2021-07-08T18:08:27.227" v="2606" actId="26606"/>
          <ac:picMkLst>
            <pc:docMk/>
            <pc:sldMk cId="1756738004" sldId="276"/>
            <ac:picMk id="87" creationId="{0917E639-5738-4605-929E-1222198314AD}"/>
          </ac:picMkLst>
        </pc:picChg>
        <pc:picChg chg="add">
          <ac:chgData name="Kristin Ruckle" userId="31778da7-479e-42eb-a479-dd3498b854b0" providerId="ADAL" clId="{47612F19-2848-463D-ABE3-76D3DB711C4F}" dt="2021-07-08T18:08:27.227" v="2606" actId="26606"/>
          <ac:picMkLst>
            <pc:docMk/>
            <pc:sldMk cId="1756738004" sldId="276"/>
            <ac:picMk id="91" creationId="{D2FDF82E-EBD8-4EC5-AD10-CD9E70EE85CF}"/>
          </ac:picMkLst>
        </pc:picChg>
        <pc:picChg chg="add del mod">
          <ac:chgData name="Kristin Ruckle" userId="31778da7-479e-42eb-a479-dd3498b854b0" providerId="ADAL" clId="{47612F19-2848-463D-ABE3-76D3DB711C4F}" dt="2021-07-08T18:05:43.975" v="2603" actId="21"/>
          <ac:picMkLst>
            <pc:docMk/>
            <pc:sldMk cId="1756738004" sldId="276"/>
            <ac:picMk id="4098" creationId="{0E57A9FC-59AC-4C3D-8379-675E5CCC8E9A}"/>
          </ac:picMkLst>
        </pc:picChg>
        <pc:picChg chg="add del">
          <ac:chgData name="Kristin Ruckle" userId="31778da7-479e-42eb-a479-dd3498b854b0" providerId="ADAL" clId="{47612F19-2848-463D-ABE3-76D3DB711C4F}" dt="2021-07-08T17:53:57.011" v="2490" actId="26606"/>
          <ac:picMkLst>
            <pc:docMk/>
            <pc:sldMk cId="1756738004" sldId="276"/>
            <ac:picMk id="4100" creationId="{25496B42-CC46-4183-B481-887CD3E8C725}"/>
          </ac:picMkLst>
        </pc:picChg>
        <pc:picChg chg="add del">
          <ac:chgData name="Kristin Ruckle" userId="31778da7-479e-42eb-a479-dd3498b854b0" providerId="ADAL" clId="{47612F19-2848-463D-ABE3-76D3DB711C4F}" dt="2021-07-08T17:53:57.011" v="2490" actId="26606"/>
          <ac:picMkLst>
            <pc:docMk/>
            <pc:sldMk cId="1756738004" sldId="276"/>
            <ac:picMk id="4101" creationId="{E2758CE0-F916-4DCE-88D1-71430BE441B2}"/>
          </ac:picMkLst>
        </pc:picChg>
        <pc:picChg chg="add del">
          <ac:chgData name="Kristin Ruckle" userId="31778da7-479e-42eb-a479-dd3498b854b0" providerId="ADAL" clId="{47612F19-2848-463D-ABE3-76D3DB711C4F}" dt="2021-07-08T17:53:58.548" v="2492" actId="26606"/>
          <ac:picMkLst>
            <pc:docMk/>
            <pc:sldMk cId="1756738004" sldId="276"/>
            <ac:picMk id="4103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08T17:53:58.548" v="2492" actId="26606"/>
          <ac:picMkLst>
            <pc:docMk/>
            <pc:sldMk cId="1756738004" sldId="276"/>
            <ac:picMk id="4104" creationId="{CAD20AEA-7CAF-4A83-BE2E-EAF010B8B7FC}"/>
          </ac:picMkLst>
        </pc:picChg>
        <pc:picChg chg="add del">
          <ac:chgData name="Kristin Ruckle" userId="31778da7-479e-42eb-a479-dd3498b854b0" providerId="ADAL" clId="{47612F19-2848-463D-ABE3-76D3DB711C4F}" dt="2021-07-08T17:53:59.941" v="2494" actId="26606"/>
          <ac:picMkLst>
            <pc:docMk/>
            <pc:sldMk cId="1756738004" sldId="276"/>
            <ac:picMk id="4106" creationId="{25496B42-CC46-4183-B481-887CD3E8C725}"/>
          </ac:picMkLst>
        </pc:picChg>
        <pc:picChg chg="add del">
          <ac:chgData name="Kristin Ruckle" userId="31778da7-479e-42eb-a479-dd3498b854b0" providerId="ADAL" clId="{47612F19-2848-463D-ABE3-76D3DB711C4F}" dt="2021-07-08T17:53:59.941" v="2494" actId="26606"/>
          <ac:picMkLst>
            <pc:docMk/>
            <pc:sldMk cId="1756738004" sldId="276"/>
            <ac:picMk id="4107" creationId="{E2758CE0-F916-4DCE-88D1-71430BE441B2}"/>
          </ac:picMkLst>
        </pc:picChg>
        <pc:picChg chg="add del">
          <ac:chgData name="Kristin Ruckle" userId="31778da7-479e-42eb-a479-dd3498b854b0" providerId="ADAL" clId="{47612F19-2848-463D-ABE3-76D3DB711C4F}" dt="2021-07-08T17:53:59.941" v="2494" actId="26606"/>
          <ac:picMkLst>
            <pc:docMk/>
            <pc:sldMk cId="1756738004" sldId="276"/>
            <ac:picMk id="4109" creationId="{A5912450-3395-4ED9-B7EE-F6BD262C409E}"/>
          </ac:picMkLst>
        </pc:picChg>
        <pc:picChg chg="add del">
          <ac:chgData name="Kristin Ruckle" userId="31778da7-479e-42eb-a479-dd3498b854b0" providerId="ADAL" clId="{47612F19-2848-463D-ABE3-76D3DB711C4F}" dt="2021-07-08T18:08:27.227" v="2606" actId="26606"/>
          <ac:picMkLst>
            <pc:docMk/>
            <pc:sldMk cId="1756738004" sldId="276"/>
            <ac:picMk id="4111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08T18:08:27.227" v="2606" actId="26606"/>
          <ac:picMkLst>
            <pc:docMk/>
            <pc:sldMk cId="1756738004" sldId="276"/>
            <ac:picMk id="4112" creationId="{CAD20AEA-7CAF-4A83-BE2E-EAF010B8B7FC}"/>
          </ac:picMkLst>
        </pc:picChg>
      </pc:sldChg>
      <pc:sldChg chg="addSp delSp modSp new mod setBg addAnim delAnim">
        <pc:chgData name="Kristin Ruckle" userId="31778da7-479e-42eb-a479-dd3498b854b0" providerId="ADAL" clId="{47612F19-2848-463D-ABE3-76D3DB711C4F}" dt="2021-07-08T18:49:45.613" v="2764" actId="21"/>
        <pc:sldMkLst>
          <pc:docMk/>
          <pc:sldMk cId="1247132691" sldId="277"/>
        </pc:sldMkLst>
        <pc:spChg chg="mod ord">
          <ac:chgData name="Kristin Ruckle" userId="31778da7-479e-42eb-a479-dd3498b854b0" providerId="ADAL" clId="{47612F19-2848-463D-ABE3-76D3DB711C4F}" dt="2021-07-08T18:19:09.291" v="2681" actId="26606"/>
          <ac:spMkLst>
            <pc:docMk/>
            <pc:sldMk cId="1247132691" sldId="277"/>
            <ac:spMk id="2" creationId="{D3BD78AC-08E2-4398-8B2A-57D4AA486C27}"/>
          </ac:spMkLst>
        </pc:spChg>
        <pc:spChg chg="del">
          <ac:chgData name="Kristin Ruckle" userId="31778da7-479e-42eb-a479-dd3498b854b0" providerId="ADAL" clId="{47612F19-2848-463D-ABE3-76D3DB711C4F}" dt="2021-07-08T18:01:07.855" v="2583" actId="22"/>
          <ac:spMkLst>
            <pc:docMk/>
            <pc:sldMk cId="1247132691" sldId="277"/>
            <ac:spMk id="3" creationId="{BD249FFF-6667-4234-A830-F43DEF55053C}"/>
          </ac:spMkLst>
        </pc:spChg>
        <pc:spChg chg="add del">
          <ac:chgData name="Kristin Ruckle" userId="31778da7-479e-42eb-a479-dd3498b854b0" providerId="ADAL" clId="{47612F19-2848-463D-ABE3-76D3DB711C4F}" dt="2021-07-08T18:19:09.291" v="2681" actId="26606"/>
          <ac:spMkLst>
            <pc:docMk/>
            <pc:sldMk cId="1247132691" sldId="277"/>
            <ac:spMk id="14" creationId="{C5952BE2-F3EF-4B0A-86F5-986FE49BA2FD}"/>
          </ac:spMkLst>
        </pc:spChg>
        <pc:spChg chg="add del">
          <ac:chgData name="Kristin Ruckle" userId="31778da7-479e-42eb-a479-dd3498b854b0" providerId="ADAL" clId="{47612F19-2848-463D-ABE3-76D3DB711C4F}" dt="2021-07-08T18:31:12.786" v="2699"/>
          <ac:spMkLst>
            <pc:docMk/>
            <pc:sldMk cId="1247132691" sldId="277"/>
            <ac:spMk id="20" creationId="{E4ECAB80-76F6-4446-8820-647972D895F0}"/>
          </ac:spMkLst>
        </pc:spChg>
        <pc:spChg chg="add del">
          <ac:chgData name="Kristin Ruckle" userId="31778da7-479e-42eb-a479-dd3498b854b0" providerId="ADAL" clId="{47612F19-2848-463D-ABE3-76D3DB711C4F}" dt="2021-07-08T18:30:44.442" v="2695" actId="26606"/>
          <ac:spMkLst>
            <pc:docMk/>
            <pc:sldMk cId="1247132691" sldId="277"/>
            <ac:spMk id="23" creationId="{4D4DD4CF-9732-4771-98FE-77886DC915F2}"/>
          </ac:spMkLst>
        </pc:spChg>
        <pc:spChg chg="add mod">
          <ac:chgData name="Kristin Ruckle" userId="31778da7-479e-42eb-a479-dd3498b854b0" providerId="ADAL" clId="{47612F19-2848-463D-ABE3-76D3DB711C4F}" dt="2021-07-08T18:49:34.815" v="2757" actId="26606"/>
          <ac:spMkLst>
            <pc:docMk/>
            <pc:sldMk cId="1247132691" sldId="277"/>
            <ac:spMk id="24" creationId="{1003AC26-60B9-4BEF-8542-B50789B62681}"/>
          </ac:spMkLst>
        </pc:spChg>
        <pc:spChg chg="add mod ord">
          <ac:chgData name="Kristin Ruckle" userId="31778da7-479e-42eb-a479-dd3498b854b0" providerId="ADAL" clId="{47612F19-2848-463D-ABE3-76D3DB711C4F}" dt="2021-07-08T18:49:34.815" v="2757" actId="26606"/>
          <ac:spMkLst>
            <pc:docMk/>
            <pc:sldMk cId="1247132691" sldId="277"/>
            <ac:spMk id="26" creationId="{69E2759D-D25C-4526-B633-55B6C1FD550A}"/>
          </ac:spMkLst>
        </pc:spChg>
        <pc:spChg chg="add del">
          <ac:chgData name="Kristin Ruckle" userId="31778da7-479e-42eb-a479-dd3498b854b0" providerId="ADAL" clId="{47612F19-2848-463D-ABE3-76D3DB711C4F}" dt="2021-07-08T18:30:44.442" v="2695" actId="26606"/>
          <ac:spMkLst>
            <pc:docMk/>
            <pc:sldMk cId="1247132691" sldId="277"/>
            <ac:spMk id="27" creationId="{A2861A9C-C970-4FFE-B67C-222B6F573287}"/>
          </ac:spMkLst>
        </pc:spChg>
        <pc:spChg chg="add del">
          <ac:chgData name="Kristin Ruckle" userId="31778da7-479e-42eb-a479-dd3498b854b0" providerId="ADAL" clId="{47612F19-2848-463D-ABE3-76D3DB711C4F}" dt="2021-07-08T18:49:34.815" v="2757" actId="26606"/>
          <ac:spMkLst>
            <pc:docMk/>
            <pc:sldMk cId="1247132691" sldId="277"/>
            <ac:spMk id="34" creationId="{4D4DD4CF-9732-4771-98FE-77886DC915F2}"/>
          </ac:spMkLst>
        </pc:spChg>
        <pc:spChg chg="add del">
          <ac:chgData name="Kristin Ruckle" userId="31778da7-479e-42eb-a479-dd3498b854b0" providerId="ADAL" clId="{47612F19-2848-463D-ABE3-76D3DB711C4F}" dt="2021-07-08T18:49:34.815" v="2757" actId="26606"/>
          <ac:spMkLst>
            <pc:docMk/>
            <pc:sldMk cId="1247132691" sldId="277"/>
            <ac:spMk id="38" creationId="{A2861A9C-C970-4FFE-B67C-222B6F573287}"/>
          </ac:spMkLst>
        </pc:spChg>
        <pc:spChg chg="add del">
          <ac:chgData name="Kristin Ruckle" userId="31778da7-479e-42eb-a479-dd3498b854b0" providerId="ADAL" clId="{47612F19-2848-463D-ABE3-76D3DB711C4F}" dt="2021-07-08T18:49:34.815" v="2757" actId="26606"/>
          <ac:spMkLst>
            <pc:docMk/>
            <pc:sldMk cId="1247132691" sldId="277"/>
            <ac:spMk id="45" creationId="{4D4DD4CF-9732-4771-98FE-77886DC915F2}"/>
          </ac:spMkLst>
        </pc:spChg>
        <pc:spChg chg="add del">
          <ac:chgData name="Kristin Ruckle" userId="31778da7-479e-42eb-a479-dd3498b854b0" providerId="ADAL" clId="{47612F19-2848-463D-ABE3-76D3DB711C4F}" dt="2021-07-08T18:49:34.815" v="2757" actId="26606"/>
          <ac:spMkLst>
            <pc:docMk/>
            <pc:sldMk cId="1247132691" sldId="277"/>
            <ac:spMk id="49" creationId="{A2861A9C-C970-4FFE-B67C-222B6F573287}"/>
          </ac:spMkLst>
        </pc:spChg>
        <pc:picChg chg="add del mod ord">
          <ac:chgData name="Kristin Ruckle" userId="31778da7-479e-42eb-a479-dd3498b854b0" providerId="ADAL" clId="{47612F19-2848-463D-ABE3-76D3DB711C4F}" dt="2021-07-08T18:27:46.596" v="2693" actId="21"/>
          <ac:picMkLst>
            <pc:docMk/>
            <pc:sldMk cId="1247132691" sldId="277"/>
            <ac:picMk id="5" creationId="{4D5358BD-E9C8-41E7-9ABA-3BF855EF8C53}"/>
          </ac:picMkLst>
        </pc:picChg>
        <pc:picChg chg="add del">
          <ac:chgData name="Kristin Ruckle" userId="31778da7-479e-42eb-a479-dd3498b854b0" providerId="ADAL" clId="{47612F19-2848-463D-ABE3-76D3DB711C4F}" dt="2021-07-08T18:19:09.291" v="2681" actId="26606"/>
          <ac:picMkLst>
            <pc:docMk/>
            <pc:sldMk cId="1247132691" sldId="277"/>
            <ac:picMk id="7" creationId="{25496B42-CC46-4183-B481-887CD3E8C725}"/>
          </ac:picMkLst>
        </pc:picChg>
        <pc:picChg chg="add del">
          <ac:chgData name="Kristin Ruckle" userId="31778da7-479e-42eb-a479-dd3498b854b0" providerId="ADAL" clId="{47612F19-2848-463D-ABE3-76D3DB711C4F}" dt="2021-07-08T18:19:09.291" v="2681" actId="26606"/>
          <ac:picMkLst>
            <pc:docMk/>
            <pc:sldMk cId="1247132691" sldId="277"/>
            <ac:picMk id="8" creationId="{E2758CE0-F916-4DCE-88D1-71430BE441B2}"/>
          </ac:picMkLst>
        </pc:picChg>
        <pc:picChg chg="add del mod ord">
          <ac:chgData name="Kristin Ruckle" userId="31778da7-479e-42eb-a479-dd3498b854b0" providerId="ADAL" clId="{47612F19-2848-463D-ABE3-76D3DB711C4F}" dt="2021-07-08T18:49:45.613" v="2764" actId="21"/>
          <ac:picMkLst>
            <pc:docMk/>
            <pc:sldMk cId="1247132691" sldId="277"/>
            <ac:picMk id="9" creationId="{460CB745-A73D-4998-A712-E4EE767FA40F}"/>
          </ac:picMkLst>
        </pc:picChg>
        <pc:picChg chg="add del">
          <ac:chgData name="Kristin Ruckle" userId="31778da7-479e-42eb-a479-dd3498b854b0" providerId="ADAL" clId="{47612F19-2848-463D-ABE3-76D3DB711C4F}" dt="2021-07-08T18:01:45.654" v="2589" actId="26606"/>
          <ac:picMkLst>
            <pc:docMk/>
            <pc:sldMk cId="1247132691" sldId="277"/>
            <ac:picMk id="10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08T18:01:45.654" v="2589" actId="26606"/>
          <ac:picMkLst>
            <pc:docMk/>
            <pc:sldMk cId="1247132691" sldId="277"/>
            <ac:picMk id="12" creationId="{CAD20AEA-7CAF-4A83-BE2E-EAF010B8B7FC}"/>
          </ac:picMkLst>
        </pc:picChg>
        <pc:picChg chg="add del mod">
          <ac:chgData name="Kristin Ruckle" userId="31778da7-479e-42eb-a479-dd3498b854b0" providerId="ADAL" clId="{47612F19-2848-463D-ABE3-76D3DB711C4F}" dt="2021-07-08T18:49:37.355" v="2758" actId="22"/>
          <ac:picMkLst>
            <pc:docMk/>
            <pc:sldMk cId="1247132691" sldId="277"/>
            <ac:picMk id="13" creationId="{46E055CF-0ADD-4627-82B2-4E5344F99708}"/>
          </ac:picMkLst>
        </pc:picChg>
        <pc:picChg chg="add del">
          <ac:chgData name="Kristin Ruckle" userId="31778da7-479e-42eb-a479-dd3498b854b0" providerId="ADAL" clId="{47612F19-2848-463D-ABE3-76D3DB711C4F}" dt="2021-07-08T18:19:09.291" v="2681" actId="26606"/>
          <ac:picMkLst>
            <pc:docMk/>
            <pc:sldMk cId="1247132691" sldId="277"/>
            <ac:picMk id="16" creationId="{A5912450-3395-4ED9-B7EE-F6BD262C409E}"/>
          </ac:picMkLst>
        </pc:picChg>
        <pc:picChg chg="add del">
          <ac:chgData name="Kristin Ruckle" userId="31778da7-479e-42eb-a479-dd3498b854b0" providerId="ADAL" clId="{47612F19-2848-463D-ABE3-76D3DB711C4F}" dt="2021-07-08T18:30:44.442" v="2695" actId="26606"/>
          <ac:picMkLst>
            <pc:docMk/>
            <pc:sldMk cId="1247132691" sldId="277"/>
            <ac:picMk id="25" creationId="{0917E639-5738-4605-929E-1222198314AD}"/>
          </ac:picMkLst>
        </pc:picChg>
        <pc:picChg chg="add del mod">
          <ac:chgData name="Kristin Ruckle" userId="31778da7-479e-42eb-a479-dd3498b854b0" providerId="ADAL" clId="{47612F19-2848-463D-ABE3-76D3DB711C4F}" dt="2021-07-08T18:49:44.555" v="2763"/>
          <ac:picMkLst>
            <pc:docMk/>
            <pc:sldMk cId="1247132691" sldId="277"/>
            <ac:picMk id="28" creationId="{3C7FC37B-0F2C-4101-8A83-C817CAF14E64}"/>
          </ac:picMkLst>
        </pc:picChg>
        <pc:picChg chg="add del">
          <ac:chgData name="Kristin Ruckle" userId="31778da7-479e-42eb-a479-dd3498b854b0" providerId="ADAL" clId="{47612F19-2848-463D-ABE3-76D3DB711C4F}" dt="2021-07-08T18:30:44.442" v="2695" actId="26606"/>
          <ac:picMkLst>
            <pc:docMk/>
            <pc:sldMk cId="1247132691" sldId="277"/>
            <ac:picMk id="29" creationId="{D2FDF82E-EBD8-4EC5-AD10-CD9E70EE85CF}"/>
          </ac:picMkLst>
        </pc:picChg>
        <pc:picChg chg="add del">
          <ac:chgData name="Kristin Ruckle" userId="31778da7-479e-42eb-a479-dd3498b854b0" providerId="ADAL" clId="{47612F19-2848-463D-ABE3-76D3DB711C4F}" dt="2021-07-08T18:49:34.815" v="2757" actId="26606"/>
          <ac:picMkLst>
            <pc:docMk/>
            <pc:sldMk cId="1247132691" sldId="277"/>
            <ac:picMk id="36" creationId="{0917E639-5738-4605-929E-1222198314AD}"/>
          </ac:picMkLst>
        </pc:picChg>
        <pc:picChg chg="add del">
          <ac:chgData name="Kristin Ruckle" userId="31778da7-479e-42eb-a479-dd3498b854b0" providerId="ADAL" clId="{47612F19-2848-463D-ABE3-76D3DB711C4F}" dt="2021-07-08T18:49:34.815" v="2757" actId="26606"/>
          <ac:picMkLst>
            <pc:docMk/>
            <pc:sldMk cId="1247132691" sldId="277"/>
            <ac:picMk id="40" creationId="{D2FDF82E-EBD8-4EC5-AD10-CD9E70EE85CF}"/>
          </ac:picMkLst>
        </pc:picChg>
        <pc:picChg chg="add del">
          <ac:chgData name="Kristin Ruckle" userId="31778da7-479e-42eb-a479-dd3498b854b0" providerId="ADAL" clId="{47612F19-2848-463D-ABE3-76D3DB711C4F}" dt="2021-07-08T18:49:34.815" v="2757" actId="26606"/>
          <ac:picMkLst>
            <pc:docMk/>
            <pc:sldMk cId="1247132691" sldId="277"/>
            <ac:picMk id="47" creationId="{0917E639-5738-4605-929E-1222198314AD}"/>
          </ac:picMkLst>
        </pc:picChg>
        <pc:picChg chg="add del">
          <ac:chgData name="Kristin Ruckle" userId="31778da7-479e-42eb-a479-dd3498b854b0" providerId="ADAL" clId="{47612F19-2848-463D-ABE3-76D3DB711C4F}" dt="2021-07-08T18:49:34.815" v="2757" actId="26606"/>
          <ac:picMkLst>
            <pc:docMk/>
            <pc:sldMk cId="1247132691" sldId="277"/>
            <ac:picMk id="51" creationId="{D2FDF82E-EBD8-4EC5-AD10-CD9E70EE85CF}"/>
          </ac:picMkLst>
        </pc:picChg>
        <pc:picChg chg="add del mod">
          <ac:chgData name="Kristin Ruckle" userId="31778da7-479e-42eb-a479-dd3498b854b0" providerId="ADAL" clId="{47612F19-2848-463D-ABE3-76D3DB711C4F}" dt="2021-07-08T18:49:41.050" v="2761"/>
          <ac:picMkLst>
            <pc:docMk/>
            <pc:sldMk cId="1247132691" sldId="277"/>
            <ac:picMk id="6146" creationId="{6E416A60-18AA-40ED-A699-ED8FCAC7146A}"/>
          </ac:picMkLst>
        </pc:picChg>
      </pc:sldChg>
      <pc:sldChg chg="addSp delSp modSp new mod setBg">
        <pc:chgData name="Kristin Ruckle" userId="31778da7-479e-42eb-a479-dd3498b854b0" providerId="ADAL" clId="{47612F19-2848-463D-ABE3-76D3DB711C4F}" dt="2021-07-08T18:27:22.527" v="2692"/>
        <pc:sldMkLst>
          <pc:docMk/>
          <pc:sldMk cId="478735675" sldId="278"/>
        </pc:sldMkLst>
        <pc:spChg chg="mod">
          <ac:chgData name="Kristin Ruckle" userId="31778da7-479e-42eb-a479-dd3498b854b0" providerId="ADAL" clId="{47612F19-2848-463D-ABE3-76D3DB711C4F}" dt="2021-07-08T18:26:40.754" v="2684" actId="26606"/>
          <ac:spMkLst>
            <pc:docMk/>
            <pc:sldMk cId="478735675" sldId="278"/>
            <ac:spMk id="2" creationId="{4B8034C9-C7CA-41D3-840A-4F8013440628}"/>
          </ac:spMkLst>
        </pc:spChg>
        <pc:spChg chg="del">
          <ac:chgData name="Kristin Ruckle" userId="31778da7-479e-42eb-a479-dd3498b854b0" providerId="ADAL" clId="{47612F19-2848-463D-ABE3-76D3DB711C4F}" dt="2021-07-08T18:26:33.809" v="2683" actId="22"/>
          <ac:spMkLst>
            <pc:docMk/>
            <pc:sldMk cId="478735675" sldId="278"/>
            <ac:spMk id="3" creationId="{B0A2F872-38E7-413F-9B59-BC0F12BEB8B7}"/>
          </ac:spMkLst>
        </pc:spChg>
        <pc:spChg chg="add del">
          <ac:chgData name="Kristin Ruckle" userId="31778da7-479e-42eb-a479-dd3498b854b0" providerId="ADAL" clId="{47612F19-2848-463D-ABE3-76D3DB711C4F}" dt="2021-07-08T18:27:13.209" v="2690"/>
          <ac:spMkLst>
            <pc:docMk/>
            <pc:sldMk cId="478735675" sldId="278"/>
            <ac:spMk id="9" creationId="{EF812FFD-F1D8-43A9-987E-785431DE4FCF}"/>
          </ac:spMkLst>
        </pc:spChg>
        <pc:spChg chg="add mod">
          <ac:chgData name="Kristin Ruckle" userId="31778da7-479e-42eb-a479-dd3498b854b0" providerId="ADAL" clId="{47612F19-2848-463D-ABE3-76D3DB711C4F}" dt="2021-07-08T18:27:15.733" v="2691" actId="12"/>
          <ac:spMkLst>
            <pc:docMk/>
            <pc:sldMk cId="478735675" sldId="278"/>
            <ac:spMk id="11" creationId="{7512C87E-B00C-46D9-9232-40FF2FDE0B8D}"/>
          </ac:spMkLst>
        </pc:spChg>
        <pc:spChg chg="add">
          <ac:chgData name="Kristin Ruckle" userId="31778da7-479e-42eb-a479-dd3498b854b0" providerId="ADAL" clId="{47612F19-2848-463D-ABE3-76D3DB711C4F}" dt="2021-07-08T18:26:40.754" v="2684" actId="26606"/>
          <ac:spMkLst>
            <pc:docMk/>
            <pc:sldMk cId="478735675" sldId="278"/>
            <ac:spMk id="12" creationId="{4D4DD4CF-9732-4771-98FE-77886DC915F2}"/>
          </ac:spMkLst>
        </pc:spChg>
        <pc:spChg chg="add mod">
          <ac:chgData name="Kristin Ruckle" userId="31778da7-479e-42eb-a479-dd3498b854b0" providerId="ADAL" clId="{47612F19-2848-463D-ABE3-76D3DB711C4F}" dt="2021-07-08T18:27:22.527" v="2692"/>
          <ac:spMkLst>
            <pc:docMk/>
            <pc:sldMk cId="478735675" sldId="278"/>
            <ac:spMk id="13" creationId="{C42410C9-4230-47A2-93DB-A3D32F7FF86A}"/>
          </ac:spMkLst>
        </pc:spChg>
        <pc:spChg chg="add">
          <ac:chgData name="Kristin Ruckle" userId="31778da7-479e-42eb-a479-dd3498b854b0" providerId="ADAL" clId="{47612F19-2848-463D-ABE3-76D3DB711C4F}" dt="2021-07-08T18:26:40.754" v="2684" actId="26606"/>
          <ac:spMkLst>
            <pc:docMk/>
            <pc:sldMk cId="478735675" sldId="278"/>
            <ac:spMk id="16" creationId="{A2861A9C-C970-4FFE-B67C-222B6F573287}"/>
          </ac:spMkLst>
        </pc:spChg>
        <pc:picChg chg="add mod ord">
          <ac:chgData name="Kristin Ruckle" userId="31778da7-479e-42eb-a479-dd3498b854b0" providerId="ADAL" clId="{47612F19-2848-463D-ABE3-76D3DB711C4F}" dt="2021-07-08T18:26:49.802" v="2689" actId="166"/>
          <ac:picMkLst>
            <pc:docMk/>
            <pc:sldMk cId="478735675" sldId="278"/>
            <ac:picMk id="5" creationId="{973AA7C2-4B9C-4660-AB8B-0189FD2A3E5E}"/>
          </ac:picMkLst>
        </pc:picChg>
        <pc:picChg chg="add">
          <ac:chgData name="Kristin Ruckle" userId="31778da7-479e-42eb-a479-dd3498b854b0" providerId="ADAL" clId="{47612F19-2848-463D-ABE3-76D3DB711C4F}" dt="2021-07-08T18:26:40.754" v="2684" actId="26606"/>
          <ac:picMkLst>
            <pc:docMk/>
            <pc:sldMk cId="478735675" sldId="278"/>
            <ac:picMk id="14" creationId="{0917E639-5738-4605-929E-1222198314AD}"/>
          </ac:picMkLst>
        </pc:picChg>
        <pc:picChg chg="add">
          <ac:chgData name="Kristin Ruckle" userId="31778da7-479e-42eb-a479-dd3498b854b0" providerId="ADAL" clId="{47612F19-2848-463D-ABE3-76D3DB711C4F}" dt="2021-07-08T18:26:40.754" v="2684" actId="26606"/>
          <ac:picMkLst>
            <pc:docMk/>
            <pc:sldMk cId="478735675" sldId="278"/>
            <ac:picMk id="18" creationId="{D2FDF82E-EBD8-4EC5-AD10-CD9E70EE85CF}"/>
          </ac:picMkLst>
        </pc:picChg>
      </pc:sldChg>
      <pc:sldChg chg="addSp delSp modSp add mod ord modAnim">
        <pc:chgData name="Kristin Ruckle" userId="31778da7-479e-42eb-a479-dd3498b854b0" providerId="ADAL" clId="{47612F19-2848-463D-ABE3-76D3DB711C4F}" dt="2021-07-08T18:56:49.422" v="2792"/>
        <pc:sldMkLst>
          <pc:docMk/>
          <pc:sldMk cId="354128636" sldId="279"/>
        </pc:sldMkLst>
        <pc:spChg chg="mod">
          <ac:chgData name="Kristin Ruckle" userId="31778da7-479e-42eb-a479-dd3498b854b0" providerId="ADAL" clId="{47612F19-2848-463D-ABE3-76D3DB711C4F}" dt="2021-07-08T18:16:32.028" v="2676" actId="122"/>
          <ac:spMkLst>
            <pc:docMk/>
            <pc:sldMk cId="354128636" sldId="279"/>
            <ac:spMk id="2" creationId="{E903E197-84F7-4E6B-B629-911FDBBF1456}"/>
          </ac:spMkLst>
        </pc:spChg>
        <pc:spChg chg="mod ord">
          <ac:chgData name="Kristin Ruckle" userId="31778da7-479e-42eb-a479-dd3498b854b0" providerId="ADAL" clId="{47612F19-2848-463D-ABE3-76D3DB711C4F}" dt="2021-07-08T18:16:17.450" v="2672" actId="1076"/>
          <ac:spMkLst>
            <pc:docMk/>
            <pc:sldMk cId="354128636" sldId="279"/>
            <ac:spMk id="4" creationId="{C616DA8D-A116-4C99-97F2-0738DFB284E1}"/>
          </ac:spMkLst>
        </pc:spChg>
        <pc:spChg chg="add del mod">
          <ac:chgData name="Kristin Ruckle" userId="31778da7-479e-42eb-a479-dd3498b854b0" providerId="ADAL" clId="{47612F19-2848-463D-ABE3-76D3DB711C4F}" dt="2021-07-08T18:11:10.519" v="2641"/>
          <ac:spMkLst>
            <pc:docMk/>
            <pc:sldMk cId="354128636" sldId="279"/>
            <ac:spMk id="5" creationId="{3A16A900-9EC9-4623-A35C-663C4BE8B801}"/>
          </ac:spMkLst>
        </pc:spChg>
        <pc:spChg chg="add mod">
          <ac:chgData name="Kristin Ruckle" userId="31778da7-479e-42eb-a479-dd3498b854b0" providerId="ADAL" clId="{47612F19-2848-463D-ABE3-76D3DB711C4F}" dt="2021-07-08T18:16:26.201" v="2675" actId="1076"/>
          <ac:spMkLst>
            <pc:docMk/>
            <pc:sldMk cId="354128636" sldId="279"/>
            <ac:spMk id="9" creationId="{6E29B774-3337-4271-A914-E0290F675D76}"/>
          </ac:spMkLst>
        </pc:spChg>
        <pc:spChg chg="del mod">
          <ac:chgData name="Kristin Ruckle" userId="31778da7-479e-42eb-a479-dd3498b854b0" providerId="ADAL" clId="{47612F19-2848-463D-ABE3-76D3DB711C4F}" dt="2021-07-08T18:16:04.894" v="2667" actId="26606"/>
          <ac:spMkLst>
            <pc:docMk/>
            <pc:sldMk cId="354128636" sldId="279"/>
            <ac:spMk id="20" creationId="{808D3B98-7F1C-49F9-9F1B-EF14CF17861E}"/>
          </ac:spMkLst>
        </pc:spChg>
        <pc:spChg chg="del">
          <ac:chgData name="Kristin Ruckle" userId="31778da7-479e-42eb-a479-dd3498b854b0" providerId="ADAL" clId="{47612F19-2848-463D-ABE3-76D3DB711C4F}" dt="2021-07-08T18:11:16.575" v="2642" actId="26606"/>
          <ac:spMkLst>
            <pc:docMk/>
            <pc:sldMk cId="354128636" sldId="279"/>
            <ac:spMk id="85" creationId="{4D4DD4CF-9732-4771-98FE-77886DC915F2}"/>
          </ac:spMkLst>
        </pc:spChg>
        <pc:spChg chg="del">
          <ac:chgData name="Kristin Ruckle" userId="31778da7-479e-42eb-a479-dd3498b854b0" providerId="ADAL" clId="{47612F19-2848-463D-ABE3-76D3DB711C4F}" dt="2021-07-08T18:11:16.575" v="2642" actId="26606"/>
          <ac:spMkLst>
            <pc:docMk/>
            <pc:sldMk cId="354128636" sldId="279"/>
            <ac:spMk id="89" creationId="{A2861A9C-C970-4FFE-B67C-222B6F573287}"/>
          </ac:spMkLst>
        </pc:spChg>
        <pc:spChg chg="add del">
          <ac:chgData name="Kristin Ruckle" userId="31778da7-479e-42eb-a479-dd3498b854b0" providerId="ADAL" clId="{47612F19-2848-463D-ABE3-76D3DB711C4F}" dt="2021-07-08T18:16:04.894" v="2667" actId="26606"/>
          <ac:spMkLst>
            <pc:docMk/>
            <pc:sldMk cId="354128636" sldId="279"/>
            <ac:spMk id="96" creationId="{4D4DD4CF-9732-4771-98FE-77886DC915F2}"/>
          </ac:spMkLst>
        </pc:spChg>
        <pc:spChg chg="add del">
          <ac:chgData name="Kristin Ruckle" userId="31778da7-479e-42eb-a479-dd3498b854b0" providerId="ADAL" clId="{47612F19-2848-463D-ABE3-76D3DB711C4F}" dt="2021-07-08T18:16:04.894" v="2667" actId="26606"/>
          <ac:spMkLst>
            <pc:docMk/>
            <pc:sldMk cId="354128636" sldId="279"/>
            <ac:spMk id="100" creationId="{A2861A9C-C970-4FFE-B67C-222B6F573287}"/>
          </ac:spMkLst>
        </pc:spChg>
        <pc:spChg chg="add">
          <ac:chgData name="Kristin Ruckle" userId="31778da7-479e-42eb-a479-dd3498b854b0" providerId="ADAL" clId="{47612F19-2848-463D-ABE3-76D3DB711C4F}" dt="2021-07-08T18:16:04.894" v="2667" actId="26606"/>
          <ac:spMkLst>
            <pc:docMk/>
            <pc:sldMk cId="354128636" sldId="279"/>
            <ac:spMk id="107" creationId="{4D4DD4CF-9732-4771-98FE-77886DC915F2}"/>
          </ac:spMkLst>
        </pc:spChg>
        <pc:spChg chg="add">
          <ac:chgData name="Kristin Ruckle" userId="31778da7-479e-42eb-a479-dd3498b854b0" providerId="ADAL" clId="{47612F19-2848-463D-ABE3-76D3DB711C4F}" dt="2021-07-08T18:16:04.894" v="2667" actId="26606"/>
          <ac:spMkLst>
            <pc:docMk/>
            <pc:sldMk cId="354128636" sldId="279"/>
            <ac:spMk id="111" creationId="{A2861A9C-C970-4FFE-B67C-222B6F573287}"/>
          </ac:spMkLst>
        </pc:spChg>
        <pc:picChg chg="del">
          <ac:chgData name="Kristin Ruckle" userId="31778da7-479e-42eb-a479-dd3498b854b0" providerId="ADAL" clId="{47612F19-2848-463D-ABE3-76D3DB711C4F}" dt="2021-07-08T18:11:02.180" v="2640" actId="21"/>
          <ac:picMkLst>
            <pc:docMk/>
            <pc:sldMk cId="354128636" sldId="279"/>
            <ac:picMk id="7" creationId="{836259F7-BC5C-4409-B24F-CCB2ED606388}"/>
          </ac:picMkLst>
        </pc:picChg>
        <pc:picChg chg="add mod ord">
          <ac:chgData name="Kristin Ruckle" userId="31778da7-479e-42eb-a479-dd3498b854b0" providerId="ADAL" clId="{47612F19-2848-463D-ABE3-76D3DB711C4F}" dt="2021-07-08T18:18:19.931" v="2677" actId="166"/>
          <ac:picMkLst>
            <pc:docMk/>
            <pc:sldMk cId="354128636" sldId="279"/>
            <ac:picMk id="8" creationId="{5C998891-CFC0-48C8-A4AE-C954409A4A44}"/>
          </ac:picMkLst>
        </pc:picChg>
        <pc:picChg chg="add del mod">
          <ac:chgData name="Kristin Ruckle" userId="31778da7-479e-42eb-a479-dd3498b854b0" providerId="ADAL" clId="{47612F19-2848-463D-ABE3-76D3DB711C4F}" dt="2021-07-08T18:15:51.994" v="2665" actId="21"/>
          <ac:picMkLst>
            <pc:docMk/>
            <pc:sldMk cId="354128636" sldId="279"/>
            <ac:picMk id="12" creationId="{74C4DE17-FEB7-4C5E-BACE-B1312C7520AD}"/>
          </ac:picMkLst>
        </pc:picChg>
        <pc:picChg chg="del">
          <ac:chgData name="Kristin Ruckle" userId="31778da7-479e-42eb-a479-dd3498b854b0" providerId="ADAL" clId="{47612F19-2848-463D-ABE3-76D3DB711C4F}" dt="2021-07-08T18:11:16.575" v="2642" actId="26606"/>
          <ac:picMkLst>
            <pc:docMk/>
            <pc:sldMk cId="354128636" sldId="279"/>
            <ac:picMk id="87" creationId="{0917E639-5738-4605-929E-1222198314AD}"/>
          </ac:picMkLst>
        </pc:picChg>
        <pc:picChg chg="del">
          <ac:chgData name="Kristin Ruckle" userId="31778da7-479e-42eb-a479-dd3498b854b0" providerId="ADAL" clId="{47612F19-2848-463D-ABE3-76D3DB711C4F}" dt="2021-07-08T18:11:16.575" v="2642" actId="26606"/>
          <ac:picMkLst>
            <pc:docMk/>
            <pc:sldMk cId="354128636" sldId="279"/>
            <ac:picMk id="91" creationId="{D2FDF82E-EBD8-4EC5-AD10-CD9E70EE85CF}"/>
          </ac:picMkLst>
        </pc:picChg>
        <pc:picChg chg="add del">
          <ac:chgData name="Kristin Ruckle" userId="31778da7-479e-42eb-a479-dd3498b854b0" providerId="ADAL" clId="{47612F19-2848-463D-ABE3-76D3DB711C4F}" dt="2021-07-08T18:16:04.894" v="2667" actId="26606"/>
          <ac:picMkLst>
            <pc:docMk/>
            <pc:sldMk cId="354128636" sldId="279"/>
            <ac:picMk id="98" creationId="{0917E639-5738-4605-929E-1222198314AD}"/>
          </ac:picMkLst>
        </pc:picChg>
        <pc:picChg chg="add del">
          <ac:chgData name="Kristin Ruckle" userId="31778da7-479e-42eb-a479-dd3498b854b0" providerId="ADAL" clId="{47612F19-2848-463D-ABE3-76D3DB711C4F}" dt="2021-07-08T18:16:04.894" v="2667" actId="26606"/>
          <ac:picMkLst>
            <pc:docMk/>
            <pc:sldMk cId="354128636" sldId="279"/>
            <ac:picMk id="102" creationId="{D2FDF82E-EBD8-4EC5-AD10-CD9E70EE85CF}"/>
          </ac:picMkLst>
        </pc:picChg>
        <pc:picChg chg="add">
          <ac:chgData name="Kristin Ruckle" userId="31778da7-479e-42eb-a479-dd3498b854b0" providerId="ADAL" clId="{47612F19-2848-463D-ABE3-76D3DB711C4F}" dt="2021-07-08T18:16:04.894" v="2667" actId="26606"/>
          <ac:picMkLst>
            <pc:docMk/>
            <pc:sldMk cId="354128636" sldId="279"/>
            <ac:picMk id="109" creationId="{0917E639-5738-4605-929E-1222198314AD}"/>
          </ac:picMkLst>
        </pc:picChg>
        <pc:picChg chg="add">
          <ac:chgData name="Kristin Ruckle" userId="31778da7-479e-42eb-a479-dd3498b854b0" providerId="ADAL" clId="{47612F19-2848-463D-ABE3-76D3DB711C4F}" dt="2021-07-08T18:16:04.894" v="2667" actId="26606"/>
          <ac:picMkLst>
            <pc:docMk/>
            <pc:sldMk cId="354128636" sldId="279"/>
            <ac:picMk id="113" creationId="{D2FDF82E-EBD8-4EC5-AD10-CD9E70EE85CF}"/>
          </ac:picMkLst>
        </pc:picChg>
      </pc:sldChg>
      <pc:sldChg chg="addSp delSp modSp new mod setBg addAnim delAnim">
        <pc:chgData name="Kristin Ruckle" userId="31778da7-479e-42eb-a479-dd3498b854b0" providerId="ADAL" clId="{47612F19-2848-463D-ABE3-76D3DB711C4F}" dt="2021-07-08T18:55:35.860" v="2791" actId="1076"/>
        <pc:sldMkLst>
          <pc:docMk/>
          <pc:sldMk cId="3749912400" sldId="280"/>
        </pc:sldMkLst>
        <pc:spChg chg="mod">
          <ac:chgData name="Kristin Ruckle" userId="31778da7-479e-42eb-a479-dd3498b854b0" providerId="ADAL" clId="{47612F19-2848-463D-ABE3-76D3DB711C4F}" dt="2021-07-08T18:49:55.983" v="2769" actId="26606"/>
          <ac:spMkLst>
            <pc:docMk/>
            <pc:sldMk cId="3749912400" sldId="280"/>
            <ac:spMk id="2" creationId="{F0CD924C-85AA-46C6-89C2-2C7830CCB52C}"/>
          </ac:spMkLst>
        </pc:spChg>
        <pc:spChg chg="del">
          <ac:chgData name="Kristin Ruckle" userId="31778da7-479e-42eb-a479-dd3498b854b0" providerId="ADAL" clId="{47612F19-2848-463D-ABE3-76D3DB711C4F}" dt="2021-07-08T18:41:10.407" v="2714"/>
          <ac:spMkLst>
            <pc:docMk/>
            <pc:sldMk cId="3749912400" sldId="280"/>
            <ac:spMk id="3" creationId="{2257140C-6FC9-45C6-A49A-B2F039E4B033}"/>
          </ac:spMkLst>
        </pc:spChg>
        <pc:spChg chg="add del mod">
          <ac:chgData name="Kristin Ruckle" userId="31778da7-479e-42eb-a479-dd3498b854b0" providerId="ADAL" clId="{47612F19-2848-463D-ABE3-76D3DB711C4F}" dt="2021-07-08T18:45:58.144" v="2737"/>
          <ac:spMkLst>
            <pc:docMk/>
            <pc:sldMk cId="3749912400" sldId="280"/>
            <ac:spMk id="4" creationId="{1D8909B0-DE80-4D9F-88BA-83F619CCA1D8}"/>
          </ac:spMkLst>
        </pc:spChg>
        <pc:spChg chg="add mod">
          <ac:chgData name="Kristin Ruckle" userId="31778da7-479e-42eb-a479-dd3498b854b0" providerId="ADAL" clId="{47612F19-2848-463D-ABE3-76D3DB711C4F}" dt="2021-07-08T18:49:55.983" v="2769" actId="26606"/>
          <ac:spMkLst>
            <pc:docMk/>
            <pc:sldMk cId="3749912400" sldId="280"/>
            <ac:spMk id="27" creationId="{030AA01E-42DF-4FD7-9E4B-C37F0D5C6955}"/>
          </ac:spMkLst>
        </pc:spChg>
        <pc:spChg chg="add mod">
          <ac:chgData name="Kristin Ruckle" userId="31778da7-479e-42eb-a479-dd3498b854b0" providerId="ADAL" clId="{47612F19-2848-463D-ABE3-76D3DB711C4F}" dt="2021-07-08T18:55:35.860" v="2791" actId="1076"/>
          <ac:spMkLst>
            <pc:docMk/>
            <pc:sldMk cId="3749912400" sldId="280"/>
            <ac:spMk id="28" creationId="{953244C2-CEF3-46BD-A330-A1EC83C17F76}"/>
          </ac:spMkLst>
        </pc:spChg>
        <pc:spChg chg="add del">
          <ac:chgData name="Kristin Ruckle" userId="31778da7-479e-42eb-a479-dd3498b854b0" providerId="ADAL" clId="{47612F19-2848-463D-ABE3-76D3DB711C4F}" dt="2021-07-08T18:41:43.661" v="2718" actId="26606"/>
          <ac:spMkLst>
            <pc:docMk/>
            <pc:sldMk cId="3749912400" sldId="280"/>
            <ac:spMk id="73" creationId="{4D4DD4CF-9732-4771-98FE-77886DC915F2}"/>
          </ac:spMkLst>
        </pc:spChg>
        <pc:spChg chg="add del">
          <ac:chgData name="Kristin Ruckle" userId="31778da7-479e-42eb-a479-dd3498b854b0" providerId="ADAL" clId="{47612F19-2848-463D-ABE3-76D3DB711C4F}" dt="2021-07-08T18:41:43.661" v="2718" actId="26606"/>
          <ac:spMkLst>
            <pc:docMk/>
            <pc:sldMk cId="3749912400" sldId="280"/>
            <ac:spMk id="77" creationId="{A2861A9C-C970-4FFE-B67C-222B6F573287}"/>
          </ac:spMkLst>
        </pc:spChg>
        <pc:spChg chg="add del">
          <ac:chgData name="Kristin Ruckle" userId="31778da7-479e-42eb-a479-dd3498b854b0" providerId="ADAL" clId="{47612F19-2848-463D-ABE3-76D3DB711C4F}" dt="2021-07-08T18:45:39.397" v="2732" actId="26606"/>
          <ac:spMkLst>
            <pc:docMk/>
            <pc:sldMk cId="3749912400" sldId="280"/>
            <ac:spMk id="83" creationId="{A2861A9C-C970-4FFE-B67C-222B6F573287}"/>
          </ac:spMkLst>
        </pc:spChg>
        <pc:spChg chg="add del">
          <ac:chgData name="Kristin Ruckle" userId="31778da7-479e-42eb-a479-dd3498b854b0" providerId="ADAL" clId="{47612F19-2848-463D-ABE3-76D3DB711C4F}" dt="2021-07-08T18:49:55.983" v="2769" actId="26606"/>
          <ac:spMkLst>
            <pc:docMk/>
            <pc:sldMk cId="3749912400" sldId="280"/>
            <ac:spMk id="92" creationId="{4D4DD4CF-9732-4771-98FE-77886DC915F2}"/>
          </ac:spMkLst>
        </pc:spChg>
        <pc:spChg chg="add del">
          <ac:chgData name="Kristin Ruckle" userId="31778da7-479e-42eb-a479-dd3498b854b0" providerId="ADAL" clId="{47612F19-2848-463D-ABE3-76D3DB711C4F}" dt="2021-07-08T18:49:55.983" v="2769" actId="26606"/>
          <ac:spMkLst>
            <pc:docMk/>
            <pc:sldMk cId="3749912400" sldId="280"/>
            <ac:spMk id="96" creationId="{A2861A9C-C970-4FFE-B67C-222B6F573287}"/>
          </ac:spMkLst>
        </pc:spChg>
        <pc:spChg chg="add del">
          <ac:chgData name="Kristin Ruckle" userId="31778da7-479e-42eb-a479-dd3498b854b0" providerId="ADAL" clId="{47612F19-2848-463D-ABE3-76D3DB711C4F}" dt="2021-07-08T18:49:55.983" v="2769" actId="26606"/>
          <ac:spMkLst>
            <pc:docMk/>
            <pc:sldMk cId="3749912400" sldId="280"/>
            <ac:spMk id="145" creationId="{4D4DD4CF-9732-4771-98FE-77886DC915F2}"/>
          </ac:spMkLst>
        </pc:spChg>
        <pc:spChg chg="add del">
          <ac:chgData name="Kristin Ruckle" userId="31778da7-479e-42eb-a479-dd3498b854b0" providerId="ADAL" clId="{47612F19-2848-463D-ABE3-76D3DB711C4F}" dt="2021-07-08T18:49:55.983" v="2769" actId="26606"/>
          <ac:spMkLst>
            <pc:docMk/>
            <pc:sldMk cId="3749912400" sldId="280"/>
            <ac:spMk id="149" creationId="{A2861A9C-C970-4FFE-B67C-222B6F573287}"/>
          </ac:spMkLst>
        </pc:spChg>
        <pc:spChg chg="add del">
          <ac:chgData name="Kristin Ruckle" userId="31778da7-479e-42eb-a479-dd3498b854b0" providerId="ADAL" clId="{47612F19-2848-463D-ABE3-76D3DB711C4F}" dt="2021-07-08T18:41:43.661" v="2718" actId="26606"/>
          <ac:spMkLst>
            <pc:docMk/>
            <pc:sldMk cId="3749912400" sldId="280"/>
            <ac:spMk id="5126" creationId="{2D4A62B0-D89F-4D57-ABBE-A38A8369EA78}"/>
          </ac:spMkLst>
        </pc:spChg>
        <pc:spChg chg="add del">
          <ac:chgData name="Kristin Ruckle" userId="31778da7-479e-42eb-a479-dd3498b854b0" providerId="ADAL" clId="{47612F19-2848-463D-ABE3-76D3DB711C4F}" dt="2021-07-08T18:45:02.271" v="2727" actId="26606"/>
          <ac:spMkLst>
            <pc:docMk/>
            <pc:sldMk cId="3749912400" sldId="280"/>
            <ac:spMk id="5127" creationId="{4D4DD4CF-9732-4771-98FE-77886DC915F2}"/>
          </ac:spMkLst>
        </pc:spChg>
        <pc:spChg chg="add del">
          <ac:chgData name="Kristin Ruckle" userId="31778da7-479e-42eb-a479-dd3498b854b0" providerId="ADAL" clId="{47612F19-2848-463D-ABE3-76D3DB711C4F}" dt="2021-07-08T18:45:02.271" v="2727" actId="26606"/>
          <ac:spMkLst>
            <pc:docMk/>
            <pc:sldMk cId="3749912400" sldId="280"/>
            <ac:spMk id="5129" creationId="{A2861A9C-C970-4FFE-B67C-222B6F573287}"/>
          </ac:spMkLst>
        </pc:spChg>
        <pc:spChg chg="add del">
          <ac:chgData name="Kristin Ruckle" userId="31778da7-479e-42eb-a479-dd3498b854b0" providerId="ADAL" clId="{47612F19-2848-463D-ABE3-76D3DB711C4F}" dt="2021-07-08T18:45:39.397" v="2732" actId="26606"/>
          <ac:spMkLst>
            <pc:docMk/>
            <pc:sldMk cId="3749912400" sldId="280"/>
            <ac:spMk id="5132" creationId="{4D4DD4CF-9732-4771-98FE-77886DC915F2}"/>
          </ac:spMkLst>
        </pc:spChg>
        <pc:picChg chg="add mod ord">
          <ac:chgData name="Kristin Ruckle" userId="31778da7-479e-42eb-a479-dd3498b854b0" providerId="ADAL" clId="{47612F19-2848-463D-ABE3-76D3DB711C4F}" dt="2021-07-08T18:49:55.983" v="2769" actId="26606"/>
          <ac:picMkLst>
            <pc:docMk/>
            <pc:sldMk cId="3749912400" sldId="280"/>
            <ac:picMk id="6" creationId="{8699DFDF-9EE9-4893-8C16-F5E515C2D80E}"/>
          </ac:picMkLst>
        </pc:picChg>
        <pc:picChg chg="add del mod">
          <ac:chgData name="Kristin Ruckle" userId="31778da7-479e-42eb-a479-dd3498b854b0" providerId="ADAL" clId="{47612F19-2848-463D-ABE3-76D3DB711C4F}" dt="2021-07-08T18:45:27.707" v="2730" actId="21"/>
          <ac:picMkLst>
            <pc:docMk/>
            <pc:sldMk cId="3749912400" sldId="280"/>
            <ac:picMk id="16" creationId="{30A96D2D-FA3B-49DD-8790-DE792F5CA30C}"/>
          </ac:picMkLst>
        </pc:picChg>
        <pc:picChg chg="add del">
          <ac:chgData name="Kristin Ruckle" userId="31778da7-479e-42eb-a479-dd3498b854b0" providerId="ADAL" clId="{47612F19-2848-463D-ABE3-76D3DB711C4F}" dt="2021-07-08T18:41:43.661" v="2718" actId="26606"/>
          <ac:picMkLst>
            <pc:docMk/>
            <pc:sldMk cId="3749912400" sldId="280"/>
            <ac:picMk id="75" creationId="{0917E639-5738-4605-929E-1222198314AD}"/>
          </ac:picMkLst>
        </pc:picChg>
        <pc:picChg chg="add del">
          <ac:chgData name="Kristin Ruckle" userId="31778da7-479e-42eb-a479-dd3498b854b0" providerId="ADAL" clId="{47612F19-2848-463D-ABE3-76D3DB711C4F}" dt="2021-07-08T18:41:43.661" v="2718" actId="26606"/>
          <ac:picMkLst>
            <pc:docMk/>
            <pc:sldMk cId="3749912400" sldId="280"/>
            <ac:picMk id="79" creationId="{D2FDF82E-EBD8-4EC5-AD10-CD9E70EE85CF}"/>
          </ac:picMkLst>
        </pc:picChg>
        <pc:picChg chg="add del">
          <ac:chgData name="Kristin Ruckle" userId="31778da7-479e-42eb-a479-dd3498b854b0" providerId="ADAL" clId="{47612F19-2848-463D-ABE3-76D3DB711C4F}" dt="2021-07-08T18:45:39.397" v="2732" actId="26606"/>
          <ac:picMkLst>
            <pc:docMk/>
            <pc:sldMk cId="3749912400" sldId="280"/>
            <ac:picMk id="81" creationId="{0917E639-5738-4605-929E-1222198314AD}"/>
          </ac:picMkLst>
        </pc:picChg>
        <pc:picChg chg="add del">
          <ac:chgData name="Kristin Ruckle" userId="31778da7-479e-42eb-a479-dd3498b854b0" providerId="ADAL" clId="{47612F19-2848-463D-ABE3-76D3DB711C4F}" dt="2021-07-08T18:45:39.397" v="2732" actId="26606"/>
          <ac:picMkLst>
            <pc:docMk/>
            <pc:sldMk cId="3749912400" sldId="280"/>
            <ac:picMk id="85" creationId="{D2FDF82E-EBD8-4EC5-AD10-CD9E70EE85CF}"/>
          </ac:picMkLst>
        </pc:picChg>
        <pc:picChg chg="add del">
          <ac:chgData name="Kristin Ruckle" userId="31778da7-479e-42eb-a479-dd3498b854b0" providerId="ADAL" clId="{47612F19-2848-463D-ABE3-76D3DB711C4F}" dt="2021-07-08T18:49:55.983" v="2769" actId="26606"/>
          <ac:picMkLst>
            <pc:docMk/>
            <pc:sldMk cId="3749912400" sldId="280"/>
            <ac:picMk id="94" creationId="{0917E639-5738-4605-929E-1222198314AD}"/>
          </ac:picMkLst>
        </pc:picChg>
        <pc:picChg chg="add del">
          <ac:chgData name="Kristin Ruckle" userId="31778da7-479e-42eb-a479-dd3498b854b0" providerId="ADAL" clId="{47612F19-2848-463D-ABE3-76D3DB711C4F}" dt="2021-07-08T18:49:55.983" v="2769" actId="26606"/>
          <ac:picMkLst>
            <pc:docMk/>
            <pc:sldMk cId="3749912400" sldId="280"/>
            <ac:picMk id="98" creationId="{D2FDF82E-EBD8-4EC5-AD10-CD9E70EE85CF}"/>
          </ac:picMkLst>
        </pc:picChg>
        <pc:picChg chg="add del">
          <ac:chgData name="Kristin Ruckle" userId="31778da7-479e-42eb-a479-dd3498b854b0" providerId="ADAL" clId="{47612F19-2848-463D-ABE3-76D3DB711C4F}" dt="2021-07-08T18:49:55.983" v="2769" actId="26606"/>
          <ac:picMkLst>
            <pc:docMk/>
            <pc:sldMk cId="3749912400" sldId="280"/>
            <ac:picMk id="147" creationId="{0917E639-5738-4605-929E-1222198314AD}"/>
          </ac:picMkLst>
        </pc:picChg>
        <pc:picChg chg="add del">
          <ac:chgData name="Kristin Ruckle" userId="31778da7-479e-42eb-a479-dd3498b854b0" providerId="ADAL" clId="{47612F19-2848-463D-ABE3-76D3DB711C4F}" dt="2021-07-08T18:49:55.983" v="2769" actId="26606"/>
          <ac:picMkLst>
            <pc:docMk/>
            <pc:sldMk cId="3749912400" sldId="280"/>
            <ac:picMk id="151" creationId="{D2FDF82E-EBD8-4EC5-AD10-CD9E70EE85CF}"/>
          </ac:picMkLst>
        </pc:picChg>
        <pc:picChg chg="add del mod">
          <ac:chgData name="Kristin Ruckle" userId="31778da7-479e-42eb-a479-dd3498b854b0" providerId="ADAL" clId="{47612F19-2848-463D-ABE3-76D3DB711C4F}" dt="2021-07-08T18:41:53.763" v="2720" actId="21"/>
          <ac:picMkLst>
            <pc:docMk/>
            <pc:sldMk cId="3749912400" sldId="280"/>
            <ac:picMk id="5122" creationId="{72D928CE-6BF4-49F6-856D-830B1654CF67}"/>
          </ac:picMkLst>
        </pc:picChg>
        <pc:picChg chg="add del mod">
          <ac:chgData name="Kristin Ruckle" userId="31778da7-479e-42eb-a479-dd3498b854b0" providerId="ADAL" clId="{47612F19-2848-463D-ABE3-76D3DB711C4F}" dt="2021-07-08T18:44:54.698" v="2725" actId="21"/>
          <ac:picMkLst>
            <pc:docMk/>
            <pc:sldMk cId="3749912400" sldId="280"/>
            <ac:picMk id="5124" creationId="{1DAFC124-6E65-42A9-8FDC-F322A6C3CAC2}"/>
          </ac:picMkLst>
        </pc:picChg>
        <pc:picChg chg="add del">
          <ac:chgData name="Kristin Ruckle" userId="31778da7-479e-42eb-a479-dd3498b854b0" providerId="ADAL" clId="{47612F19-2848-463D-ABE3-76D3DB711C4F}" dt="2021-07-08T18:45:02.271" v="2727" actId="26606"/>
          <ac:picMkLst>
            <pc:docMk/>
            <pc:sldMk cId="3749912400" sldId="280"/>
            <ac:picMk id="5128" creationId="{0917E639-5738-4605-929E-1222198314AD}"/>
          </ac:picMkLst>
        </pc:picChg>
        <pc:picChg chg="add del">
          <ac:chgData name="Kristin Ruckle" userId="31778da7-479e-42eb-a479-dd3498b854b0" providerId="ADAL" clId="{47612F19-2848-463D-ABE3-76D3DB711C4F}" dt="2021-07-08T18:45:02.271" v="2727" actId="26606"/>
          <ac:picMkLst>
            <pc:docMk/>
            <pc:sldMk cId="3749912400" sldId="280"/>
            <ac:picMk id="5130" creationId="{D2FDF82E-EBD8-4EC5-AD10-CD9E70EE85CF}"/>
          </ac:picMkLst>
        </pc:picChg>
      </pc:sldChg>
      <pc:sldChg chg="addSp delSp modSp new mod setBg modAnim">
        <pc:chgData name="Kristin Ruckle" userId="31778da7-479e-42eb-a479-dd3498b854b0" providerId="ADAL" clId="{47612F19-2848-463D-ABE3-76D3DB711C4F}" dt="2021-07-08T19:25:34.876" v="3574" actId="14100"/>
        <pc:sldMkLst>
          <pc:docMk/>
          <pc:sldMk cId="3936722039" sldId="281"/>
        </pc:sldMkLst>
        <pc:spChg chg="mod ord">
          <ac:chgData name="Kristin Ruckle" userId="31778da7-479e-42eb-a479-dd3498b854b0" providerId="ADAL" clId="{47612F19-2848-463D-ABE3-76D3DB711C4F}" dt="2021-07-08T19:08:27.915" v="2958" actId="1076"/>
          <ac:spMkLst>
            <pc:docMk/>
            <pc:sldMk cId="3936722039" sldId="281"/>
            <ac:spMk id="2" creationId="{356B164F-9470-44BE-A875-CB5F76DB4870}"/>
          </ac:spMkLst>
        </pc:spChg>
        <pc:spChg chg="mod ord">
          <ac:chgData name="Kristin Ruckle" userId="31778da7-479e-42eb-a479-dd3498b854b0" providerId="ADAL" clId="{47612F19-2848-463D-ABE3-76D3DB711C4F}" dt="2021-07-08T19:08:20.274" v="2957" actId="14100"/>
          <ac:spMkLst>
            <pc:docMk/>
            <pc:sldMk cId="3936722039" sldId="281"/>
            <ac:spMk id="3" creationId="{C3E5CF1E-3989-4450-8CAC-155570CCFBEF}"/>
          </ac:spMkLst>
        </pc:spChg>
        <pc:spChg chg="del">
          <ac:chgData name="Kristin Ruckle" userId="31778da7-479e-42eb-a479-dd3498b854b0" providerId="ADAL" clId="{47612F19-2848-463D-ABE3-76D3DB711C4F}" dt="2021-07-08T19:07:27.683" v="2947"/>
          <ac:spMkLst>
            <pc:docMk/>
            <pc:sldMk cId="3936722039" sldId="281"/>
            <ac:spMk id="4" creationId="{4FD1FE95-34E9-466C-8ACA-A1A9EECD68CB}"/>
          </ac:spMkLst>
        </pc:spChg>
        <pc:spChg chg="add">
          <ac:chgData name="Kristin Ruckle" userId="31778da7-479e-42eb-a479-dd3498b854b0" providerId="ADAL" clId="{47612F19-2848-463D-ABE3-76D3DB711C4F}" dt="2021-07-08T19:07:46.792" v="2948" actId="26606"/>
          <ac:spMkLst>
            <pc:docMk/>
            <pc:sldMk cId="3936722039" sldId="281"/>
            <ac:spMk id="14" creationId="{48FE65CB-EFD8-497D-A30A-093E20EACB05}"/>
          </ac:spMkLst>
        </pc:spChg>
        <pc:picChg chg="add mod">
          <ac:chgData name="Kristin Ruckle" userId="31778da7-479e-42eb-a479-dd3498b854b0" providerId="ADAL" clId="{47612F19-2848-463D-ABE3-76D3DB711C4F}" dt="2021-07-08T19:25:34.876" v="3574" actId="14100"/>
          <ac:picMkLst>
            <pc:docMk/>
            <pc:sldMk cId="3936722039" sldId="281"/>
            <ac:picMk id="5" creationId="{0334A686-ECDD-41A6-A1A0-628862A5CB71}"/>
          </ac:picMkLst>
        </pc:picChg>
        <pc:picChg chg="add">
          <ac:chgData name="Kristin Ruckle" userId="31778da7-479e-42eb-a479-dd3498b854b0" providerId="ADAL" clId="{47612F19-2848-463D-ABE3-76D3DB711C4F}" dt="2021-07-08T19:07:46.792" v="2948" actId="26606"/>
          <ac:picMkLst>
            <pc:docMk/>
            <pc:sldMk cId="3936722039" sldId="281"/>
            <ac:picMk id="10" creationId="{25496B42-CC46-4183-B481-887CD3E8C725}"/>
          </ac:picMkLst>
        </pc:picChg>
        <pc:picChg chg="add">
          <ac:chgData name="Kristin Ruckle" userId="31778da7-479e-42eb-a479-dd3498b854b0" providerId="ADAL" clId="{47612F19-2848-463D-ABE3-76D3DB711C4F}" dt="2021-07-08T19:07:46.792" v="2948" actId="26606"/>
          <ac:picMkLst>
            <pc:docMk/>
            <pc:sldMk cId="3936722039" sldId="281"/>
            <ac:picMk id="12" creationId="{765E2D7E-B7BD-404F-9F71-D6620D37B909}"/>
          </ac:picMkLst>
        </pc:picChg>
        <pc:picChg chg="add">
          <ac:chgData name="Kristin Ruckle" userId="31778da7-479e-42eb-a479-dd3498b854b0" providerId="ADAL" clId="{47612F19-2848-463D-ABE3-76D3DB711C4F}" dt="2021-07-08T19:07:46.792" v="2948" actId="26606"/>
          <ac:picMkLst>
            <pc:docMk/>
            <pc:sldMk cId="3936722039" sldId="281"/>
            <ac:picMk id="16" creationId="{00E374F5-52B2-4260-8B1C-54237931F069}"/>
          </ac:picMkLst>
        </pc:picChg>
      </pc:sldChg>
      <pc:sldChg chg="modSp add mod ord modAnim">
        <pc:chgData name="Kristin Ruckle" userId="31778da7-479e-42eb-a479-dd3498b854b0" providerId="ADAL" clId="{47612F19-2848-463D-ABE3-76D3DB711C4F}" dt="2021-07-08T19:18:36.246" v="3336" actId="20577"/>
        <pc:sldMkLst>
          <pc:docMk/>
          <pc:sldMk cId="4156680369" sldId="282"/>
        </pc:sldMkLst>
        <pc:spChg chg="mod">
          <ac:chgData name="Kristin Ruckle" userId="31778da7-479e-42eb-a479-dd3498b854b0" providerId="ADAL" clId="{47612F19-2848-463D-ABE3-76D3DB711C4F}" dt="2021-07-08T19:18:36.246" v="3336" actId="20577"/>
          <ac:spMkLst>
            <pc:docMk/>
            <pc:sldMk cId="4156680369" sldId="282"/>
            <ac:spMk id="3" creationId="{FE43847C-FC60-463A-ACC9-63B1E16BDA56}"/>
          </ac:spMkLst>
        </pc:spChg>
      </pc:sldChg>
      <pc:sldChg chg="modSp add mod ord">
        <pc:chgData name="Kristin Ruckle" userId="31778da7-479e-42eb-a479-dd3498b854b0" providerId="ADAL" clId="{47612F19-2848-463D-ABE3-76D3DB711C4F}" dt="2021-07-08T19:19:13.788" v="3339" actId="14100"/>
        <pc:sldMkLst>
          <pc:docMk/>
          <pc:sldMk cId="1831934318" sldId="283"/>
        </pc:sldMkLst>
        <pc:spChg chg="mod">
          <ac:chgData name="Kristin Ruckle" userId="31778da7-479e-42eb-a479-dd3498b854b0" providerId="ADAL" clId="{47612F19-2848-463D-ABE3-76D3DB711C4F}" dt="2021-07-08T19:19:13.788" v="3339" actId="14100"/>
          <ac:spMkLst>
            <pc:docMk/>
            <pc:sldMk cId="1831934318" sldId="283"/>
            <ac:spMk id="5" creationId="{D54EB6B2-195B-4625-899F-01E4DB7DF857}"/>
          </ac:spMkLst>
        </pc:spChg>
        <pc:spChg chg="mod">
          <ac:chgData name="Kristin Ruckle" userId="31778da7-479e-42eb-a479-dd3498b854b0" providerId="ADAL" clId="{47612F19-2848-463D-ABE3-76D3DB711C4F}" dt="2021-07-08T19:16:47.647" v="3314" actId="1076"/>
          <ac:spMkLst>
            <pc:docMk/>
            <pc:sldMk cId="1831934318" sldId="283"/>
            <ac:spMk id="6" creationId="{AF85580C-65A9-4099-855D-C6F39B3BFFB3}"/>
          </ac:spMkLst>
        </pc:spChg>
      </pc:sldChg>
      <pc:sldChg chg="add ord">
        <pc:chgData name="Kristin Ruckle" userId="31778da7-479e-42eb-a479-dd3498b854b0" providerId="ADAL" clId="{47612F19-2848-463D-ABE3-76D3DB711C4F}" dt="2021-07-08T19:16:25.592" v="3276"/>
        <pc:sldMkLst>
          <pc:docMk/>
          <pc:sldMk cId="3963554224" sldId="284"/>
        </pc:sldMkLst>
      </pc:sldChg>
      <pc:sldChg chg="modSp new mod modAnim">
        <pc:chgData name="Kristin Ruckle" userId="31778da7-479e-42eb-a479-dd3498b854b0" providerId="ADAL" clId="{47612F19-2848-463D-ABE3-76D3DB711C4F}" dt="2021-07-08T19:30:29.955" v="3913"/>
        <pc:sldMkLst>
          <pc:docMk/>
          <pc:sldMk cId="3383125807" sldId="285"/>
        </pc:sldMkLst>
        <pc:spChg chg="mod">
          <ac:chgData name="Kristin Ruckle" userId="31778da7-479e-42eb-a479-dd3498b854b0" providerId="ADAL" clId="{47612F19-2848-463D-ABE3-76D3DB711C4F}" dt="2021-07-08T19:29:58.200" v="3905" actId="14100"/>
          <ac:spMkLst>
            <pc:docMk/>
            <pc:sldMk cId="3383125807" sldId="285"/>
            <ac:spMk id="2" creationId="{793F269A-AB9B-4FE6-9F9D-9FAABB170437}"/>
          </ac:spMkLst>
        </pc:spChg>
        <pc:spChg chg="mod">
          <ac:chgData name="Kristin Ruckle" userId="31778da7-479e-42eb-a479-dd3498b854b0" providerId="ADAL" clId="{47612F19-2848-463D-ABE3-76D3DB711C4F}" dt="2021-07-08T19:29:52.150" v="3904" actId="27636"/>
          <ac:spMkLst>
            <pc:docMk/>
            <pc:sldMk cId="3383125807" sldId="285"/>
            <ac:spMk id="3" creationId="{00D8C122-B17B-4CF5-934D-726DF1A6C228}"/>
          </ac:spMkLst>
        </pc:spChg>
      </pc:sldChg>
      <pc:sldChg chg="addSp delSp modSp new mod setBg modAnim">
        <pc:chgData name="Kristin Ruckle" userId="31778da7-479e-42eb-a479-dd3498b854b0" providerId="ADAL" clId="{47612F19-2848-463D-ABE3-76D3DB711C4F}" dt="2021-07-08T20:11:36.047" v="4190"/>
        <pc:sldMkLst>
          <pc:docMk/>
          <pc:sldMk cId="3758229379" sldId="286"/>
        </pc:sldMkLst>
        <pc:spChg chg="mod ord">
          <ac:chgData name="Kristin Ruckle" userId="31778da7-479e-42eb-a479-dd3498b854b0" providerId="ADAL" clId="{47612F19-2848-463D-ABE3-76D3DB711C4F}" dt="2021-07-08T20:11:16.438" v="4188" actId="26606"/>
          <ac:spMkLst>
            <pc:docMk/>
            <pc:sldMk cId="3758229379" sldId="286"/>
            <ac:spMk id="2" creationId="{78C74265-F843-4145-BB81-C66D1CDDE207}"/>
          </ac:spMkLst>
        </pc:spChg>
        <pc:spChg chg="del">
          <ac:chgData name="Kristin Ruckle" userId="31778da7-479e-42eb-a479-dd3498b854b0" providerId="ADAL" clId="{47612F19-2848-463D-ABE3-76D3DB711C4F}" dt="2021-07-08T20:09:51.432" v="4178" actId="26606"/>
          <ac:spMkLst>
            <pc:docMk/>
            <pc:sldMk cId="3758229379" sldId="286"/>
            <ac:spMk id="3" creationId="{4B8921A4-9A8E-4616-A50B-BC73117B3711}"/>
          </ac:spMkLst>
        </pc:spChg>
        <pc:spChg chg="del">
          <ac:chgData name="Kristin Ruckle" userId="31778da7-479e-42eb-a479-dd3498b854b0" providerId="ADAL" clId="{47612F19-2848-463D-ABE3-76D3DB711C4F}" dt="2021-07-08T20:09:16.967" v="4177"/>
          <ac:spMkLst>
            <pc:docMk/>
            <pc:sldMk cId="3758229379" sldId="286"/>
            <ac:spMk id="4" creationId="{7E2144F3-B8F2-4AF3-800E-64A8E03ACD4C}"/>
          </ac:spMkLst>
        </pc:spChg>
        <pc:spChg chg="add del">
          <ac:chgData name="Kristin Ruckle" userId="31778da7-479e-42eb-a479-dd3498b854b0" providerId="ADAL" clId="{47612F19-2848-463D-ABE3-76D3DB711C4F}" dt="2021-07-08T20:11:16.438" v="4188" actId="26606"/>
          <ac:spMkLst>
            <pc:docMk/>
            <pc:sldMk cId="3758229379" sldId="286"/>
            <ac:spMk id="14" creationId="{45873676-3D69-48B0-BA02-D759766A90D7}"/>
          </ac:spMkLst>
        </pc:spChg>
        <pc:spChg chg="add del">
          <ac:chgData name="Kristin Ruckle" userId="31778da7-479e-42eb-a479-dd3498b854b0" providerId="ADAL" clId="{47612F19-2848-463D-ABE3-76D3DB711C4F}" dt="2021-07-08T20:11:14.601" v="4186" actId="26606"/>
          <ac:spMkLst>
            <pc:docMk/>
            <pc:sldMk cId="3758229379" sldId="286"/>
            <ac:spMk id="24" creationId="{02116237-5FD6-4FE3-AD25-C478746B06E4}"/>
          </ac:spMkLst>
        </pc:spChg>
        <pc:spChg chg="add del">
          <ac:chgData name="Kristin Ruckle" userId="31778da7-479e-42eb-a479-dd3498b854b0" providerId="ADAL" clId="{47612F19-2848-463D-ABE3-76D3DB711C4F}" dt="2021-07-08T20:10:46.591" v="4182" actId="26606"/>
          <ac:spMkLst>
            <pc:docMk/>
            <pc:sldMk cId="3758229379" sldId="286"/>
            <ac:spMk id="29" creationId="{31CA2540-FD07-4286-91E4-8D0DE4E50979}"/>
          </ac:spMkLst>
        </pc:spChg>
        <pc:spChg chg="add del">
          <ac:chgData name="Kristin Ruckle" userId="31778da7-479e-42eb-a479-dd3498b854b0" providerId="ADAL" clId="{47612F19-2848-463D-ABE3-76D3DB711C4F}" dt="2021-07-08T20:11:07.713" v="4184" actId="26606"/>
          <ac:spMkLst>
            <pc:docMk/>
            <pc:sldMk cId="3758229379" sldId="286"/>
            <ac:spMk id="39" creationId="{48EC41B9-2D25-48A6-BC40-DA8F79F3EBD8}"/>
          </ac:spMkLst>
        </pc:spChg>
        <pc:spChg chg="add del">
          <ac:chgData name="Kristin Ruckle" userId="31778da7-479e-42eb-a479-dd3498b854b0" providerId="ADAL" clId="{47612F19-2848-463D-ABE3-76D3DB711C4F}" dt="2021-07-08T20:11:14.601" v="4186" actId="26606"/>
          <ac:spMkLst>
            <pc:docMk/>
            <pc:sldMk cId="3758229379" sldId="286"/>
            <ac:spMk id="45" creationId="{4D4DD4CF-9732-4771-98FE-77886DC915F2}"/>
          </ac:spMkLst>
        </pc:spChg>
        <pc:spChg chg="add del">
          <ac:chgData name="Kristin Ruckle" userId="31778da7-479e-42eb-a479-dd3498b854b0" providerId="ADAL" clId="{47612F19-2848-463D-ABE3-76D3DB711C4F}" dt="2021-07-08T20:11:14.601" v="4186" actId="26606"/>
          <ac:spMkLst>
            <pc:docMk/>
            <pc:sldMk cId="3758229379" sldId="286"/>
            <ac:spMk id="47" creationId="{A2861A9C-C970-4FFE-B67C-222B6F573287}"/>
          </ac:spMkLst>
        </pc:spChg>
        <pc:spChg chg="add del">
          <ac:chgData name="Kristin Ruckle" userId="31778da7-479e-42eb-a479-dd3498b854b0" providerId="ADAL" clId="{47612F19-2848-463D-ABE3-76D3DB711C4F}" dt="2021-07-08T20:11:16.438" v="4188" actId="26606"/>
          <ac:spMkLst>
            <pc:docMk/>
            <pc:sldMk cId="3758229379" sldId="286"/>
            <ac:spMk id="52" creationId="{48EC41B9-2D25-48A6-BC40-DA8F79F3EBD8}"/>
          </ac:spMkLst>
        </pc:spChg>
        <pc:picChg chg="add mod ord">
          <ac:chgData name="Kristin Ruckle" userId="31778da7-479e-42eb-a479-dd3498b854b0" providerId="ADAL" clId="{47612F19-2848-463D-ABE3-76D3DB711C4F}" dt="2021-07-08T20:11:16.438" v="4188" actId="26606"/>
          <ac:picMkLst>
            <pc:docMk/>
            <pc:sldMk cId="3758229379" sldId="286"/>
            <ac:picMk id="5" creationId="{F43E8C00-9908-41F5-80CF-B4EBC1C5C7CD}"/>
          </ac:picMkLst>
        </pc:picChg>
        <pc:picChg chg="add del">
          <ac:chgData name="Kristin Ruckle" userId="31778da7-479e-42eb-a479-dd3498b854b0" providerId="ADAL" clId="{47612F19-2848-463D-ABE3-76D3DB711C4F}" dt="2021-07-08T20:11:16.438" v="4188" actId="26606"/>
          <ac:picMkLst>
            <pc:docMk/>
            <pc:sldMk cId="3758229379" sldId="286"/>
            <ac:picMk id="10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08T20:11:16.438" v="4188" actId="26606"/>
          <ac:picMkLst>
            <pc:docMk/>
            <pc:sldMk cId="3758229379" sldId="286"/>
            <ac:picMk id="12" creationId="{CAD20AEA-7CAF-4A83-BE2E-EAF010B8B7FC}"/>
          </ac:picMkLst>
        </pc:picChg>
        <pc:picChg chg="add del">
          <ac:chgData name="Kristin Ruckle" userId="31778da7-479e-42eb-a479-dd3498b854b0" providerId="ADAL" clId="{47612F19-2848-463D-ABE3-76D3DB711C4F}" dt="2021-07-08T20:11:16.438" v="4188" actId="26606"/>
          <ac:picMkLst>
            <pc:docMk/>
            <pc:sldMk cId="3758229379" sldId="286"/>
            <ac:picMk id="16" creationId="{248E96D7-6599-4607-9958-FD9E1000131D}"/>
          </ac:picMkLst>
        </pc:picChg>
        <pc:picChg chg="add del">
          <ac:chgData name="Kristin Ruckle" userId="31778da7-479e-42eb-a479-dd3498b854b0" providerId="ADAL" clId="{47612F19-2848-463D-ABE3-76D3DB711C4F}" dt="2021-07-08T20:11:16.438" v="4188" actId="26606"/>
          <ac:picMkLst>
            <pc:docMk/>
            <pc:sldMk cId="3758229379" sldId="286"/>
            <ac:picMk id="20" creationId="{3CA8EEE2-DA9A-4635-9B41-33EB565145F4}"/>
          </ac:picMkLst>
        </pc:picChg>
        <pc:picChg chg="add del">
          <ac:chgData name="Kristin Ruckle" userId="31778da7-479e-42eb-a479-dd3498b854b0" providerId="ADAL" clId="{47612F19-2848-463D-ABE3-76D3DB711C4F}" dt="2021-07-08T20:10:46.591" v="4182" actId="26606"/>
          <ac:picMkLst>
            <pc:docMk/>
            <pc:sldMk cId="3758229379" sldId="286"/>
            <ac:picMk id="25" creationId="{25496B42-CC46-4183-B481-887CD3E8C725}"/>
          </ac:picMkLst>
        </pc:picChg>
        <pc:picChg chg="add del">
          <ac:chgData name="Kristin Ruckle" userId="31778da7-479e-42eb-a479-dd3498b854b0" providerId="ADAL" clId="{47612F19-2848-463D-ABE3-76D3DB711C4F}" dt="2021-07-08T20:10:46.591" v="4182" actId="26606"/>
          <ac:picMkLst>
            <pc:docMk/>
            <pc:sldMk cId="3758229379" sldId="286"/>
            <ac:picMk id="27" creationId="{E2758CE0-F916-4DCE-88D1-71430BE441B2}"/>
          </ac:picMkLst>
        </pc:picChg>
        <pc:picChg chg="add del">
          <ac:chgData name="Kristin Ruckle" userId="31778da7-479e-42eb-a479-dd3498b854b0" providerId="ADAL" clId="{47612F19-2848-463D-ABE3-76D3DB711C4F}" dt="2021-07-08T20:10:46.591" v="4182" actId="26606"/>
          <ac:picMkLst>
            <pc:docMk/>
            <pc:sldMk cId="3758229379" sldId="286"/>
            <ac:picMk id="31" creationId="{214924F5-CDC2-4DFA-82F3-4843ADD678A7}"/>
          </ac:picMkLst>
        </pc:picChg>
        <pc:picChg chg="add del">
          <ac:chgData name="Kristin Ruckle" userId="31778da7-479e-42eb-a479-dd3498b854b0" providerId="ADAL" clId="{47612F19-2848-463D-ABE3-76D3DB711C4F}" dt="2021-07-08T20:10:46.591" v="4182" actId="26606"/>
          <ac:picMkLst>
            <pc:docMk/>
            <pc:sldMk cId="3758229379" sldId="286"/>
            <ac:picMk id="33" creationId="{AED59812-6820-446C-B994-0D059C97DC3F}"/>
          </ac:picMkLst>
        </pc:picChg>
        <pc:picChg chg="add del">
          <ac:chgData name="Kristin Ruckle" userId="31778da7-479e-42eb-a479-dd3498b854b0" providerId="ADAL" clId="{47612F19-2848-463D-ABE3-76D3DB711C4F}" dt="2021-07-08T20:10:46.591" v="4182" actId="26606"/>
          <ac:picMkLst>
            <pc:docMk/>
            <pc:sldMk cId="3758229379" sldId="286"/>
            <ac:picMk id="35" creationId="{E844ED7C-1917-40D8-8B42-1B1C27BC5A54}"/>
          </ac:picMkLst>
        </pc:picChg>
        <pc:picChg chg="add del">
          <ac:chgData name="Kristin Ruckle" userId="31778da7-479e-42eb-a479-dd3498b854b0" providerId="ADAL" clId="{47612F19-2848-463D-ABE3-76D3DB711C4F}" dt="2021-07-08T20:11:07.713" v="4184" actId="26606"/>
          <ac:picMkLst>
            <pc:docMk/>
            <pc:sldMk cId="3758229379" sldId="286"/>
            <ac:picMk id="37" creationId="{25496B42-CC46-4183-B481-887CD3E8C725}"/>
          </ac:picMkLst>
        </pc:picChg>
        <pc:picChg chg="add del">
          <ac:chgData name="Kristin Ruckle" userId="31778da7-479e-42eb-a479-dd3498b854b0" providerId="ADAL" clId="{47612F19-2848-463D-ABE3-76D3DB711C4F}" dt="2021-07-08T20:11:07.713" v="4184" actId="26606"/>
          <ac:picMkLst>
            <pc:docMk/>
            <pc:sldMk cId="3758229379" sldId="286"/>
            <ac:picMk id="38" creationId="{E2758CE0-F916-4DCE-88D1-71430BE441B2}"/>
          </ac:picMkLst>
        </pc:picChg>
        <pc:picChg chg="add del">
          <ac:chgData name="Kristin Ruckle" userId="31778da7-479e-42eb-a479-dd3498b854b0" providerId="ADAL" clId="{47612F19-2848-463D-ABE3-76D3DB711C4F}" dt="2021-07-08T20:11:07.713" v="4184" actId="26606"/>
          <ac:picMkLst>
            <pc:docMk/>
            <pc:sldMk cId="3758229379" sldId="286"/>
            <ac:picMk id="40" creationId="{F8F21547-A433-450A-B2A3-930DCFABD93F}"/>
          </ac:picMkLst>
        </pc:picChg>
        <pc:picChg chg="add del">
          <ac:chgData name="Kristin Ruckle" userId="31778da7-479e-42eb-a479-dd3498b854b0" providerId="ADAL" clId="{47612F19-2848-463D-ABE3-76D3DB711C4F}" dt="2021-07-08T20:11:07.713" v="4184" actId="26606"/>
          <ac:picMkLst>
            <pc:docMk/>
            <pc:sldMk cId="3758229379" sldId="286"/>
            <ac:picMk id="41" creationId="{A73B520B-D7E7-436A-B263-0682940B4FB1}"/>
          </ac:picMkLst>
        </pc:picChg>
        <pc:picChg chg="add del">
          <ac:chgData name="Kristin Ruckle" userId="31778da7-479e-42eb-a479-dd3498b854b0" providerId="ADAL" clId="{47612F19-2848-463D-ABE3-76D3DB711C4F}" dt="2021-07-08T20:11:14.601" v="4186" actId="26606"/>
          <ac:picMkLst>
            <pc:docMk/>
            <pc:sldMk cId="3758229379" sldId="286"/>
            <ac:picMk id="43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08T20:11:14.601" v="4186" actId="26606"/>
          <ac:picMkLst>
            <pc:docMk/>
            <pc:sldMk cId="3758229379" sldId="286"/>
            <ac:picMk id="44" creationId="{5F86BEAF-FD24-4827-AD37-6785EBC9C2A8}"/>
          </ac:picMkLst>
        </pc:picChg>
        <pc:picChg chg="add del">
          <ac:chgData name="Kristin Ruckle" userId="31778da7-479e-42eb-a479-dd3498b854b0" providerId="ADAL" clId="{47612F19-2848-463D-ABE3-76D3DB711C4F}" dt="2021-07-08T20:11:14.601" v="4186" actId="26606"/>
          <ac:picMkLst>
            <pc:docMk/>
            <pc:sldMk cId="3758229379" sldId="286"/>
            <ac:picMk id="46" creationId="{0917E639-5738-4605-929E-1222198314AD}"/>
          </ac:picMkLst>
        </pc:picChg>
        <pc:picChg chg="add del">
          <ac:chgData name="Kristin Ruckle" userId="31778da7-479e-42eb-a479-dd3498b854b0" providerId="ADAL" clId="{47612F19-2848-463D-ABE3-76D3DB711C4F}" dt="2021-07-08T20:11:14.601" v="4186" actId="26606"/>
          <ac:picMkLst>
            <pc:docMk/>
            <pc:sldMk cId="3758229379" sldId="286"/>
            <ac:picMk id="48" creationId="{D2FDF82E-EBD8-4EC5-AD10-CD9E70EE85CF}"/>
          </ac:picMkLst>
        </pc:picChg>
        <pc:picChg chg="add del">
          <ac:chgData name="Kristin Ruckle" userId="31778da7-479e-42eb-a479-dd3498b854b0" providerId="ADAL" clId="{47612F19-2848-463D-ABE3-76D3DB711C4F}" dt="2021-07-08T20:11:16.438" v="4188" actId="26606"/>
          <ac:picMkLst>
            <pc:docMk/>
            <pc:sldMk cId="3758229379" sldId="286"/>
            <ac:picMk id="50" creationId="{25496B42-CC46-4183-B481-887CD3E8C725}"/>
          </ac:picMkLst>
        </pc:picChg>
        <pc:picChg chg="add del">
          <ac:chgData name="Kristin Ruckle" userId="31778da7-479e-42eb-a479-dd3498b854b0" providerId="ADAL" clId="{47612F19-2848-463D-ABE3-76D3DB711C4F}" dt="2021-07-08T20:11:16.438" v="4188" actId="26606"/>
          <ac:picMkLst>
            <pc:docMk/>
            <pc:sldMk cId="3758229379" sldId="286"/>
            <ac:picMk id="51" creationId="{E2758CE0-F916-4DCE-88D1-71430BE441B2}"/>
          </ac:picMkLst>
        </pc:picChg>
        <pc:picChg chg="add del">
          <ac:chgData name="Kristin Ruckle" userId="31778da7-479e-42eb-a479-dd3498b854b0" providerId="ADAL" clId="{47612F19-2848-463D-ABE3-76D3DB711C4F}" dt="2021-07-08T20:11:16.438" v="4188" actId="26606"/>
          <ac:picMkLst>
            <pc:docMk/>
            <pc:sldMk cId="3758229379" sldId="286"/>
            <ac:picMk id="53" creationId="{F8F21547-A433-450A-B2A3-930DCFABD93F}"/>
          </ac:picMkLst>
        </pc:picChg>
        <pc:picChg chg="add del">
          <ac:chgData name="Kristin Ruckle" userId="31778da7-479e-42eb-a479-dd3498b854b0" providerId="ADAL" clId="{47612F19-2848-463D-ABE3-76D3DB711C4F}" dt="2021-07-08T20:11:16.438" v="4188" actId="26606"/>
          <ac:picMkLst>
            <pc:docMk/>
            <pc:sldMk cId="3758229379" sldId="286"/>
            <ac:picMk id="54" creationId="{A73B520B-D7E7-436A-B263-0682940B4FB1}"/>
          </ac:picMkLst>
        </pc:picChg>
        <pc:cxnChg chg="add del">
          <ac:chgData name="Kristin Ruckle" userId="31778da7-479e-42eb-a479-dd3498b854b0" providerId="ADAL" clId="{47612F19-2848-463D-ABE3-76D3DB711C4F}" dt="2021-07-08T20:11:16.438" v="4188" actId="26606"/>
          <ac:cxnSpMkLst>
            <pc:docMk/>
            <pc:sldMk cId="3758229379" sldId="286"/>
            <ac:cxnSpMk id="18" creationId="{99478AA5-D1D0-4B5E-9FDE-6F55026DA306}"/>
          </ac:cxnSpMkLst>
        </pc:cxnChg>
      </pc:sldChg>
      <pc:sldChg chg="addSp delSp modSp new mod modClrScheme modAnim chgLayout">
        <pc:chgData name="Kristin Ruckle" userId="31778da7-479e-42eb-a479-dd3498b854b0" providerId="ADAL" clId="{47612F19-2848-463D-ABE3-76D3DB711C4F}" dt="2021-07-09T15:31:15.528" v="5421"/>
        <pc:sldMkLst>
          <pc:docMk/>
          <pc:sldMk cId="1689915138" sldId="287"/>
        </pc:sldMkLst>
        <pc:spChg chg="mod ord">
          <ac:chgData name="Kristin Ruckle" userId="31778da7-479e-42eb-a479-dd3498b854b0" providerId="ADAL" clId="{47612F19-2848-463D-ABE3-76D3DB711C4F}" dt="2021-07-09T14:09:23.796" v="4903" actId="14100"/>
          <ac:spMkLst>
            <pc:docMk/>
            <pc:sldMk cId="1689915138" sldId="287"/>
            <ac:spMk id="2" creationId="{13A355FE-C486-4759-AC91-CA48D6E3ADEC}"/>
          </ac:spMkLst>
        </pc:spChg>
        <pc:spChg chg="mod ord">
          <ac:chgData name="Kristin Ruckle" userId="31778da7-479e-42eb-a479-dd3498b854b0" providerId="ADAL" clId="{47612F19-2848-463D-ABE3-76D3DB711C4F}" dt="2021-07-09T14:48:08.252" v="5122" actId="20577"/>
          <ac:spMkLst>
            <pc:docMk/>
            <pc:sldMk cId="1689915138" sldId="287"/>
            <ac:spMk id="3" creationId="{5BCBF0DE-4B29-4EE2-A403-176F78AB174F}"/>
          </ac:spMkLst>
        </pc:spChg>
        <pc:spChg chg="add del mod ord">
          <ac:chgData name="Kristin Ruckle" userId="31778da7-479e-42eb-a479-dd3498b854b0" providerId="ADAL" clId="{47612F19-2848-463D-ABE3-76D3DB711C4F}" dt="2021-07-09T14:06:07.210" v="4882"/>
          <ac:spMkLst>
            <pc:docMk/>
            <pc:sldMk cId="1689915138" sldId="287"/>
            <ac:spMk id="4" creationId="{57814316-DF52-47A6-8E2C-1DDDED63A6E1}"/>
          </ac:spMkLst>
        </pc:spChg>
        <pc:spChg chg="add del mod">
          <ac:chgData name="Kristin Ruckle" userId="31778da7-479e-42eb-a479-dd3498b854b0" providerId="ADAL" clId="{47612F19-2848-463D-ABE3-76D3DB711C4F}" dt="2021-07-09T14:42:52.944" v="4950"/>
          <ac:spMkLst>
            <pc:docMk/>
            <pc:sldMk cId="1689915138" sldId="287"/>
            <ac:spMk id="5" creationId="{1CC9A549-6721-4EC5-B7BE-695C4854A493}"/>
          </ac:spMkLst>
        </pc:spChg>
        <pc:picChg chg="add mod">
          <ac:chgData name="Kristin Ruckle" userId="31778da7-479e-42eb-a479-dd3498b854b0" providerId="ADAL" clId="{47612F19-2848-463D-ABE3-76D3DB711C4F}" dt="2021-07-09T14:43:04.953" v="4951" actId="1076"/>
          <ac:picMkLst>
            <pc:docMk/>
            <pc:sldMk cId="1689915138" sldId="287"/>
            <ac:picMk id="6" creationId="{60F7A61D-0F72-4692-9E2F-B82F3A5AEC26}"/>
          </ac:picMkLst>
        </pc:picChg>
        <pc:picChg chg="add mod">
          <ac:chgData name="Kristin Ruckle" userId="31778da7-479e-42eb-a479-dd3498b854b0" providerId="ADAL" clId="{47612F19-2848-463D-ABE3-76D3DB711C4F}" dt="2021-07-09T15:21:38.909" v="5404" actId="1076"/>
          <ac:picMkLst>
            <pc:docMk/>
            <pc:sldMk cId="1689915138" sldId="287"/>
            <ac:picMk id="7" creationId="{CD79F560-5845-435A-976D-93CF84D50B15}"/>
          </ac:picMkLst>
        </pc:picChg>
        <pc:picChg chg="add del mod">
          <ac:chgData name="Kristin Ruckle" userId="31778da7-479e-42eb-a479-dd3498b854b0" providerId="ADAL" clId="{47612F19-2848-463D-ABE3-76D3DB711C4F}" dt="2021-07-09T14:42:00.410" v="4949" actId="21"/>
          <ac:picMkLst>
            <pc:docMk/>
            <pc:sldMk cId="1689915138" sldId="287"/>
            <ac:picMk id="9218" creationId="{91EEFE97-A1DB-4B82-9B2E-4B3986984F07}"/>
          </ac:picMkLst>
        </pc:picChg>
        <pc:picChg chg="add del mod">
          <ac:chgData name="Kristin Ruckle" userId="31778da7-479e-42eb-a479-dd3498b854b0" providerId="ADAL" clId="{47612F19-2848-463D-ABE3-76D3DB711C4F}" dt="2021-07-09T14:43:08.091" v="4952" actId="21"/>
          <ac:picMkLst>
            <pc:docMk/>
            <pc:sldMk cId="1689915138" sldId="287"/>
            <ac:picMk id="9220" creationId="{194EF2A2-7939-4E56-A0B3-D156BC88F890}"/>
          </ac:picMkLst>
        </pc:picChg>
        <pc:picChg chg="add del mod">
          <ac:chgData name="Kristin Ruckle" userId="31778da7-479e-42eb-a479-dd3498b854b0" providerId="ADAL" clId="{47612F19-2848-463D-ABE3-76D3DB711C4F}" dt="2021-07-09T14:43:10.209" v="4953" actId="21"/>
          <ac:picMkLst>
            <pc:docMk/>
            <pc:sldMk cId="1689915138" sldId="287"/>
            <ac:picMk id="9222" creationId="{7BD0903E-C9ED-4D2E-8A60-C35844434C51}"/>
          </ac:picMkLst>
        </pc:picChg>
      </pc:sldChg>
      <pc:sldChg chg="addSp delSp modSp new mod delAnim modAnim">
        <pc:chgData name="Kristin Ruckle" userId="31778da7-479e-42eb-a479-dd3498b854b0" providerId="ADAL" clId="{47612F19-2848-463D-ABE3-76D3DB711C4F}" dt="2021-07-09T17:30:21.509" v="5913" actId="1076"/>
        <pc:sldMkLst>
          <pc:docMk/>
          <pc:sldMk cId="277115676" sldId="288"/>
        </pc:sldMkLst>
        <pc:spChg chg="mod">
          <ac:chgData name="Kristin Ruckle" userId="31778da7-479e-42eb-a479-dd3498b854b0" providerId="ADAL" clId="{47612F19-2848-463D-ABE3-76D3DB711C4F}" dt="2021-07-09T17:19:14.609" v="5878" actId="14100"/>
          <ac:spMkLst>
            <pc:docMk/>
            <pc:sldMk cId="277115676" sldId="288"/>
            <ac:spMk id="2" creationId="{F70DC2A3-4995-4A5F-8D1A-447778AD5B22}"/>
          </ac:spMkLst>
        </pc:spChg>
        <pc:spChg chg="add del mod">
          <ac:chgData name="Kristin Ruckle" userId="31778da7-479e-42eb-a479-dd3498b854b0" providerId="ADAL" clId="{47612F19-2848-463D-ABE3-76D3DB711C4F}" dt="2021-07-09T17:18:10.016" v="5871" actId="26606"/>
          <ac:spMkLst>
            <pc:docMk/>
            <pc:sldMk cId="277115676" sldId="288"/>
            <ac:spMk id="3" creationId="{AC405614-2018-4040-A21E-0347AED9D9F7}"/>
          </ac:spMkLst>
        </pc:spChg>
        <pc:spChg chg="del mod">
          <ac:chgData name="Kristin Ruckle" userId="31778da7-479e-42eb-a479-dd3498b854b0" providerId="ADAL" clId="{47612F19-2848-463D-ABE3-76D3DB711C4F}" dt="2021-07-09T17:17:23.618" v="5868"/>
          <ac:spMkLst>
            <pc:docMk/>
            <pc:sldMk cId="277115676" sldId="288"/>
            <ac:spMk id="4" creationId="{13261434-0373-4452-84E7-CBF1813E8791}"/>
          </ac:spMkLst>
        </pc:spChg>
        <pc:spChg chg="add del mod">
          <ac:chgData name="Kristin Ruckle" userId="31778da7-479e-42eb-a479-dd3498b854b0" providerId="ADAL" clId="{47612F19-2848-463D-ABE3-76D3DB711C4F}" dt="2021-07-09T17:27:04.753" v="5890" actId="21"/>
          <ac:spMkLst>
            <pc:docMk/>
            <pc:sldMk cId="277115676" sldId="288"/>
            <ac:spMk id="8" creationId="{057B8E7A-2E02-4A01-B00E-EE291D73BF4E}"/>
          </ac:spMkLst>
        </pc:spChg>
        <pc:graphicFrameChg chg="add del">
          <ac:chgData name="Kristin Ruckle" userId="31778da7-479e-42eb-a479-dd3498b854b0" providerId="ADAL" clId="{47612F19-2848-463D-ABE3-76D3DB711C4F}" dt="2021-07-09T17:18:09.985" v="5870" actId="26606"/>
          <ac:graphicFrameMkLst>
            <pc:docMk/>
            <pc:sldMk cId="277115676" sldId="288"/>
            <ac:graphicFrameMk id="7" creationId="{3D94C5E3-324E-4780-8430-885B7E5EA1F5}"/>
          </ac:graphicFrameMkLst>
        </pc:graphicFrameChg>
        <pc:graphicFrameChg chg="add mod">
          <ac:chgData name="Kristin Ruckle" userId="31778da7-479e-42eb-a479-dd3498b854b0" providerId="ADAL" clId="{47612F19-2848-463D-ABE3-76D3DB711C4F}" dt="2021-07-09T17:28:23.186" v="5904" actId="14100"/>
          <ac:graphicFrameMkLst>
            <pc:docMk/>
            <pc:sldMk cId="277115676" sldId="288"/>
            <ac:graphicFrameMk id="9" creationId="{6CA8C348-3BE4-44BC-9C0D-2706579D928A}"/>
          </ac:graphicFrameMkLst>
        </pc:graphicFrameChg>
        <pc:picChg chg="add del mod">
          <ac:chgData name="Kristin Ruckle" userId="31778da7-479e-42eb-a479-dd3498b854b0" providerId="ADAL" clId="{47612F19-2848-463D-ABE3-76D3DB711C4F}" dt="2021-07-09T17:27:00.260" v="5889" actId="21"/>
          <ac:picMkLst>
            <pc:docMk/>
            <pc:sldMk cId="277115676" sldId="288"/>
            <ac:picMk id="5" creationId="{D9C5D902-E855-44C9-B1DF-A7609CC52E5A}"/>
          </ac:picMkLst>
        </pc:picChg>
        <pc:picChg chg="add del mod">
          <ac:chgData name="Kristin Ruckle" userId="31778da7-479e-42eb-a479-dd3498b854b0" providerId="ADAL" clId="{47612F19-2848-463D-ABE3-76D3DB711C4F}" dt="2021-07-09T17:29:13.593" v="5907" actId="21"/>
          <ac:picMkLst>
            <pc:docMk/>
            <pc:sldMk cId="277115676" sldId="288"/>
            <ac:picMk id="10" creationId="{EFE9E806-291C-4075-BF8C-943FA1B0A48C}"/>
          </ac:picMkLst>
        </pc:picChg>
        <pc:picChg chg="add mod">
          <ac:chgData name="Kristin Ruckle" userId="31778da7-479e-42eb-a479-dd3498b854b0" providerId="ADAL" clId="{47612F19-2848-463D-ABE3-76D3DB711C4F}" dt="2021-07-09T17:30:21.509" v="5913" actId="1076"/>
          <ac:picMkLst>
            <pc:docMk/>
            <pc:sldMk cId="277115676" sldId="288"/>
            <ac:picMk id="11" creationId="{84407137-3A29-4AAB-9C8F-3F32DB54CEA4}"/>
          </ac:picMkLst>
        </pc:picChg>
      </pc:sldChg>
      <pc:sldChg chg="modSp new mod modAnim">
        <pc:chgData name="Kristin Ruckle" userId="31778da7-479e-42eb-a479-dd3498b854b0" providerId="ADAL" clId="{47612F19-2848-463D-ABE3-76D3DB711C4F}" dt="2021-07-29T20:19:38.069" v="10691" actId="255"/>
        <pc:sldMkLst>
          <pc:docMk/>
          <pc:sldMk cId="889707413" sldId="289"/>
        </pc:sldMkLst>
        <pc:spChg chg="mod">
          <ac:chgData name="Kristin Ruckle" userId="31778da7-479e-42eb-a479-dd3498b854b0" providerId="ADAL" clId="{47612F19-2848-463D-ABE3-76D3DB711C4F}" dt="2021-07-12T14:57:07.095" v="6492" actId="20577"/>
          <ac:spMkLst>
            <pc:docMk/>
            <pc:sldMk cId="889707413" sldId="289"/>
            <ac:spMk id="2" creationId="{743B8B0B-7AE9-460C-BD80-E480E3D95EB1}"/>
          </ac:spMkLst>
        </pc:spChg>
        <pc:spChg chg="mod">
          <ac:chgData name="Kristin Ruckle" userId="31778da7-479e-42eb-a479-dd3498b854b0" providerId="ADAL" clId="{47612F19-2848-463D-ABE3-76D3DB711C4F}" dt="2021-07-12T15:05:48.285" v="7077" actId="14100"/>
          <ac:spMkLst>
            <pc:docMk/>
            <pc:sldMk cId="889707413" sldId="289"/>
            <ac:spMk id="3" creationId="{AA3A283E-4B7F-40D8-853F-4BFA36499802}"/>
          </ac:spMkLst>
        </pc:spChg>
        <pc:spChg chg="mod">
          <ac:chgData name="Kristin Ruckle" userId="31778da7-479e-42eb-a479-dd3498b854b0" providerId="ADAL" clId="{47612F19-2848-463D-ABE3-76D3DB711C4F}" dt="2021-07-29T20:19:38.069" v="10691" actId="255"/>
          <ac:spMkLst>
            <pc:docMk/>
            <pc:sldMk cId="889707413" sldId="289"/>
            <ac:spMk id="4" creationId="{093DF616-256A-4B09-B396-9BA03122667C}"/>
          </ac:spMkLst>
        </pc:spChg>
      </pc:sldChg>
      <pc:sldChg chg="modSp add mod ord modAnim">
        <pc:chgData name="Kristin Ruckle" userId="31778da7-479e-42eb-a479-dd3498b854b0" providerId="ADAL" clId="{47612F19-2848-463D-ABE3-76D3DB711C4F}" dt="2021-07-12T17:45:04.068" v="9436" actId="1076"/>
        <pc:sldMkLst>
          <pc:docMk/>
          <pc:sldMk cId="1784155640" sldId="290"/>
        </pc:sldMkLst>
        <pc:spChg chg="mod">
          <ac:chgData name="Kristin Ruckle" userId="31778da7-479e-42eb-a479-dd3498b854b0" providerId="ADAL" clId="{47612F19-2848-463D-ABE3-76D3DB711C4F}" dt="2021-07-12T17:45:04.068" v="9436" actId="1076"/>
          <ac:spMkLst>
            <pc:docMk/>
            <pc:sldMk cId="1784155640" sldId="290"/>
            <ac:spMk id="3" creationId="{FE43847C-FC60-463A-ACC9-63B1E16BDA56}"/>
          </ac:spMkLst>
        </pc:spChg>
      </pc:sldChg>
      <pc:sldChg chg="modSp add mod ord">
        <pc:chgData name="Kristin Ruckle" userId="31778da7-479e-42eb-a479-dd3498b854b0" providerId="ADAL" clId="{47612F19-2848-463D-ABE3-76D3DB711C4F}" dt="2021-07-12T15:20:44.002" v="7348" actId="1076"/>
        <pc:sldMkLst>
          <pc:docMk/>
          <pc:sldMk cId="1753465068" sldId="291"/>
        </pc:sldMkLst>
        <pc:spChg chg="mod">
          <ac:chgData name="Kristin Ruckle" userId="31778da7-479e-42eb-a479-dd3498b854b0" providerId="ADAL" clId="{47612F19-2848-463D-ABE3-76D3DB711C4F}" dt="2021-07-12T15:20:44.002" v="7348" actId="1076"/>
          <ac:spMkLst>
            <pc:docMk/>
            <pc:sldMk cId="1753465068" sldId="291"/>
            <ac:spMk id="6" creationId="{AF85580C-65A9-4099-855D-C6F39B3BFFB3}"/>
          </ac:spMkLst>
        </pc:spChg>
      </pc:sldChg>
      <pc:sldChg chg="modSp add ord">
        <pc:chgData name="Kristin Ruckle" userId="31778da7-479e-42eb-a479-dd3498b854b0" providerId="ADAL" clId="{47612F19-2848-463D-ABE3-76D3DB711C4F}" dt="2021-07-12T14:34:25.237" v="6484"/>
        <pc:sldMkLst>
          <pc:docMk/>
          <pc:sldMk cId="1296686473" sldId="292"/>
        </pc:sldMkLst>
        <pc:spChg chg="mod">
          <ac:chgData name="Kristin Ruckle" userId="31778da7-479e-42eb-a479-dd3498b854b0" providerId="ADAL" clId="{47612F19-2848-463D-ABE3-76D3DB711C4F}" dt="2021-07-12T14:34:25.237" v="6484"/>
          <ac:spMkLst>
            <pc:docMk/>
            <pc:sldMk cId="1296686473" sldId="292"/>
            <ac:spMk id="5" creationId="{D575C4FD-61A8-42D7-8BBB-32EB98A911DC}"/>
          </ac:spMkLst>
        </pc:spChg>
      </pc:sldChg>
      <pc:sldChg chg="addSp delSp modSp new mod modAnim">
        <pc:chgData name="Kristin Ruckle" userId="31778da7-479e-42eb-a479-dd3498b854b0" providerId="ADAL" clId="{47612F19-2848-463D-ABE3-76D3DB711C4F}" dt="2021-07-12T16:49:37.538" v="8369" actId="14100"/>
        <pc:sldMkLst>
          <pc:docMk/>
          <pc:sldMk cId="3411679289" sldId="293"/>
        </pc:sldMkLst>
        <pc:spChg chg="del">
          <ac:chgData name="Kristin Ruckle" userId="31778da7-479e-42eb-a479-dd3498b854b0" providerId="ADAL" clId="{47612F19-2848-463D-ABE3-76D3DB711C4F}" dt="2021-07-12T15:08:33.178" v="7092" actId="21"/>
          <ac:spMkLst>
            <pc:docMk/>
            <pc:sldMk cId="3411679289" sldId="293"/>
            <ac:spMk id="2" creationId="{FC280E8E-4E7B-4976-98E7-5586C639DCC5}"/>
          </ac:spMkLst>
        </pc:spChg>
        <pc:spChg chg="mod">
          <ac:chgData name="Kristin Ruckle" userId="31778da7-479e-42eb-a479-dd3498b854b0" providerId="ADAL" clId="{47612F19-2848-463D-ABE3-76D3DB711C4F}" dt="2021-07-12T16:22:02.120" v="7379" actId="1076"/>
          <ac:spMkLst>
            <pc:docMk/>
            <pc:sldMk cId="3411679289" sldId="293"/>
            <ac:spMk id="3" creationId="{427E567A-6165-43F8-ABE0-0AB41AD0D360}"/>
          </ac:spMkLst>
        </pc:spChg>
        <pc:spChg chg="del mod">
          <ac:chgData name="Kristin Ruckle" userId="31778da7-479e-42eb-a479-dd3498b854b0" providerId="ADAL" clId="{47612F19-2848-463D-ABE3-76D3DB711C4F}" dt="2021-07-12T15:10:04.144" v="7243"/>
          <ac:spMkLst>
            <pc:docMk/>
            <pc:sldMk cId="3411679289" sldId="293"/>
            <ac:spMk id="4" creationId="{267B5B0C-4F53-45BF-A2E0-A6C5FB81ED4C}"/>
          </ac:spMkLst>
        </pc:spChg>
        <pc:picChg chg="add mod">
          <ac:chgData name="Kristin Ruckle" userId="31778da7-479e-42eb-a479-dd3498b854b0" providerId="ADAL" clId="{47612F19-2848-463D-ABE3-76D3DB711C4F}" dt="2021-07-12T16:49:37.538" v="8369" actId="14100"/>
          <ac:picMkLst>
            <pc:docMk/>
            <pc:sldMk cId="3411679289" sldId="293"/>
            <ac:picMk id="5" creationId="{849F5164-3761-44B0-9CA5-B9B125A7F8AA}"/>
          </ac:picMkLst>
        </pc:picChg>
      </pc:sldChg>
      <pc:sldChg chg="addSp delSp modSp new mod setBg modAnim">
        <pc:chgData name="Kristin Ruckle" userId="31778da7-479e-42eb-a479-dd3498b854b0" providerId="ADAL" clId="{47612F19-2848-463D-ABE3-76D3DB711C4F}" dt="2021-07-12T16:36:04.803" v="8003" actId="1076"/>
        <pc:sldMkLst>
          <pc:docMk/>
          <pc:sldMk cId="2029694346" sldId="294"/>
        </pc:sldMkLst>
        <pc:spChg chg="mod">
          <ac:chgData name="Kristin Ruckle" userId="31778da7-479e-42eb-a479-dd3498b854b0" providerId="ADAL" clId="{47612F19-2848-463D-ABE3-76D3DB711C4F}" dt="2021-07-12T16:31:25.585" v="7904" actId="26606"/>
          <ac:spMkLst>
            <pc:docMk/>
            <pc:sldMk cId="2029694346" sldId="294"/>
            <ac:spMk id="2" creationId="{3894BF84-7C19-4620-BC00-01CF672C7AF2}"/>
          </ac:spMkLst>
        </pc:spChg>
        <pc:spChg chg="mod">
          <ac:chgData name="Kristin Ruckle" userId="31778da7-479e-42eb-a479-dd3498b854b0" providerId="ADAL" clId="{47612F19-2848-463D-ABE3-76D3DB711C4F}" dt="2021-07-12T16:33:20.397" v="7941" actId="20577"/>
          <ac:spMkLst>
            <pc:docMk/>
            <pc:sldMk cId="2029694346" sldId="294"/>
            <ac:spMk id="3" creationId="{15C3E74B-6F21-4B1C-BB20-56680D515B2D}"/>
          </ac:spMkLst>
        </pc:spChg>
        <pc:spChg chg="del">
          <ac:chgData name="Kristin Ruckle" userId="31778da7-479e-42eb-a479-dd3498b854b0" providerId="ADAL" clId="{47612F19-2848-463D-ABE3-76D3DB711C4F}" dt="2021-07-12T16:28:43.733" v="7899" actId="21"/>
          <ac:spMkLst>
            <pc:docMk/>
            <pc:sldMk cId="2029694346" sldId="294"/>
            <ac:spMk id="4" creationId="{2C29F8F8-8754-40E3-8EB7-A6B3706F2CB4}"/>
          </ac:spMkLst>
        </pc:spChg>
        <pc:spChg chg="add mod">
          <ac:chgData name="Kristin Ruckle" userId="31778da7-479e-42eb-a479-dd3498b854b0" providerId="ADAL" clId="{47612F19-2848-463D-ABE3-76D3DB711C4F}" dt="2021-07-12T16:36:04.803" v="8003" actId="1076"/>
          <ac:spMkLst>
            <pc:docMk/>
            <pc:sldMk cId="2029694346" sldId="294"/>
            <ac:spMk id="5" creationId="{49EB424D-6828-41D7-8A64-020A441606E3}"/>
          </ac:spMkLst>
        </pc:spChg>
        <pc:spChg chg="add">
          <ac:chgData name="Kristin Ruckle" userId="31778da7-479e-42eb-a479-dd3498b854b0" providerId="ADAL" clId="{47612F19-2848-463D-ABE3-76D3DB711C4F}" dt="2021-07-12T16:31:25.585" v="7904" actId="26606"/>
          <ac:spMkLst>
            <pc:docMk/>
            <pc:sldMk cId="2029694346" sldId="294"/>
            <ac:spMk id="75" creationId="{6D58954F-C5AC-4BE0-811D-8DFE18E3506B}"/>
          </ac:spMkLst>
        </pc:spChg>
        <pc:spChg chg="add">
          <ac:chgData name="Kristin Ruckle" userId="31778da7-479e-42eb-a479-dd3498b854b0" providerId="ADAL" clId="{47612F19-2848-463D-ABE3-76D3DB711C4F}" dt="2021-07-12T16:31:25.585" v="7904" actId="26606"/>
          <ac:spMkLst>
            <pc:docMk/>
            <pc:sldMk cId="2029694346" sldId="294"/>
            <ac:spMk id="77" creationId="{C359E835-CE77-4DCC-8EC3-1924094D3B5B}"/>
          </ac:spMkLst>
        </pc:spChg>
        <pc:picChg chg="add">
          <ac:chgData name="Kristin Ruckle" userId="31778da7-479e-42eb-a479-dd3498b854b0" providerId="ADAL" clId="{47612F19-2848-463D-ABE3-76D3DB711C4F}" dt="2021-07-12T16:31:25.585" v="7904" actId="26606"/>
          <ac:picMkLst>
            <pc:docMk/>
            <pc:sldMk cId="2029694346" sldId="294"/>
            <ac:picMk id="71" creationId="{22790EC5-ACA7-4536-8066-B60199F3C6DF}"/>
          </ac:picMkLst>
        </pc:picChg>
        <pc:picChg chg="add">
          <ac:chgData name="Kristin Ruckle" userId="31778da7-479e-42eb-a479-dd3498b854b0" providerId="ADAL" clId="{47612F19-2848-463D-ABE3-76D3DB711C4F}" dt="2021-07-12T16:31:25.585" v="7904" actId="26606"/>
          <ac:picMkLst>
            <pc:docMk/>
            <pc:sldMk cId="2029694346" sldId="294"/>
            <ac:picMk id="73" creationId="{5F86BEAF-FD24-4827-AD37-6785EBC9C2A8}"/>
          </ac:picMkLst>
        </pc:picChg>
        <pc:picChg chg="add">
          <ac:chgData name="Kristin Ruckle" userId="31778da7-479e-42eb-a479-dd3498b854b0" providerId="ADAL" clId="{47612F19-2848-463D-ABE3-76D3DB711C4F}" dt="2021-07-12T16:31:25.585" v="7904" actId="26606"/>
          <ac:picMkLst>
            <pc:docMk/>
            <pc:sldMk cId="2029694346" sldId="294"/>
            <ac:picMk id="79" creationId="{B03B59B5-123A-4DC5-87BD-6D3E22FA6504}"/>
          </ac:picMkLst>
        </pc:picChg>
        <pc:picChg chg="add mod ord">
          <ac:chgData name="Kristin Ruckle" userId="31778da7-479e-42eb-a479-dd3498b854b0" providerId="ADAL" clId="{47612F19-2848-463D-ABE3-76D3DB711C4F}" dt="2021-07-12T16:35:04.973" v="7993" actId="1076"/>
          <ac:picMkLst>
            <pc:docMk/>
            <pc:sldMk cId="2029694346" sldId="294"/>
            <ac:picMk id="10242" creationId="{6C7D74B6-CC41-48F4-A2AD-9E731E3D8729}"/>
          </ac:picMkLst>
        </pc:picChg>
      </pc:sldChg>
      <pc:sldChg chg="addSp delSp modSp new mod setBg modAnim">
        <pc:chgData name="Kristin Ruckle" userId="31778da7-479e-42eb-a479-dd3498b854b0" providerId="ADAL" clId="{47612F19-2848-463D-ABE3-76D3DB711C4F}" dt="2021-07-12T16:51:17.089" v="8398" actId="1076"/>
        <pc:sldMkLst>
          <pc:docMk/>
          <pc:sldMk cId="1537204409" sldId="295"/>
        </pc:sldMkLst>
        <pc:spChg chg="mod">
          <ac:chgData name="Kristin Ruckle" userId="31778da7-479e-42eb-a479-dd3498b854b0" providerId="ADAL" clId="{47612F19-2848-463D-ABE3-76D3DB711C4F}" dt="2021-07-12T16:48:19.922" v="8356" actId="14100"/>
          <ac:spMkLst>
            <pc:docMk/>
            <pc:sldMk cId="1537204409" sldId="295"/>
            <ac:spMk id="2" creationId="{B38CA8FB-4FB2-494D-A3B0-502B84794561}"/>
          </ac:spMkLst>
        </pc:spChg>
        <pc:spChg chg="mod">
          <ac:chgData name="Kristin Ruckle" userId="31778da7-479e-42eb-a479-dd3498b854b0" providerId="ADAL" clId="{47612F19-2848-463D-ABE3-76D3DB711C4F}" dt="2021-07-12T16:51:17.089" v="8398" actId="1076"/>
          <ac:spMkLst>
            <pc:docMk/>
            <pc:sldMk cId="1537204409" sldId="295"/>
            <ac:spMk id="3" creationId="{47E959E5-674F-4251-8DA0-8B4EFFF47BA2}"/>
          </ac:spMkLst>
        </pc:spChg>
        <pc:spChg chg="add del">
          <ac:chgData name="Kristin Ruckle" userId="31778da7-479e-42eb-a479-dd3498b854b0" providerId="ADAL" clId="{47612F19-2848-463D-ABE3-76D3DB711C4F}" dt="2021-07-12T16:47:45.676" v="8348" actId="26606"/>
          <ac:spMkLst>
            <pc:docMk/>
            <pc:sldMk cId="1537204409" sldId="295"/>
            <ac:spMk id="9" creationId="{6E3254AE-C4CD-426D-A6E8-7FA13B0F889C}"/>
          </ac:spMkLst>
        </pc:spChg>
        <pc:picChg chg="add mod ord">
          <ac:chgData name="Kristin Ruckle" userId="31778da7-479e-42eb-a479-dd3498b854b0" providerId="ADAL" clId="{47612F19-2848-463D-ABE3-76D3DB711C4F}" dt="2021-07-12T16:48:02.313" v="8354" actId="14100"/>
          <ac:picMkLst>
            <pc:docMk/>
            <pc:sldMk cId="1537204409" sldId="295"/>
            <ac:picMk id="4" creationId="{D0DFA906-F80A-45F8-A87F-F8B2D6C8ACA1}"/>
          </ac:picMkLst>
        </pc:picChg>
        <pc:picChg chg="add del">
          <ac:chgData name="Kristin Ruckle" userId="31778da7-479e-42eb-a479-dd3498b854b0" providerId="ADAL" clId="{47612F19-2848-463D-ABE3-76D3DB711C4F}" dt="2021-07-12T16:47:45.676" v="8348" actId="26606"/>
          <ac:picMkLst>
            <pc:docMk/>
            <pc:sldMk cId="1537204409" sldId="295"/>
            <ac:picMk id="11" creationId="{F5C53434-A0C7-4A81-8EB0-D460DAD9BB65}"/>
          </ac:picMkLst>
        </pc:picChg>
      </pc:sldChg>
      <pc:sldChg chg="addSp modSp new mod setBg modAnim">
        <pc:chgData name="Kristin Ruckle" userId="31778da7-479e-42eb-a479-dd3498b854b0" providerId="ADAL" clId="{47612F19-2848-463D-ABE3-76D3DB711C4F}" dt="2021-07-12T17:26:54.335" v="9425"/>
        <pc:sldMkLst>
          <pc:docMk/>
          <pc:sldMk cId="990418139" sldId="296"/>
        </pc:sldMkLst>
        <pc:spChg chg="mod">
          <ac:chgData name="Kristin Ruckle" userId="31778da7-479e-42eb-a479-dd3498b854b0" providerId="ADAL" clId="{47612F19-2848-463D-ABE3-76D3DB711C4F}" dt="2021-07-12T17:26:16.453" v="9419" actId="14100"/>
          <ac:spMkLst>
            <pc:docMk/>
            <pc:sldMk cId="990418139" sldId="296"/>
            <ac:spMk id="2" creationId="{DC2C0755-72EA-43F2-88F9-0C4EEA121FDB}"/>
          </ac:spMkLst>
        </pc:spChg>
        <pc:spChg chg="mod">
          <ac:chgData name="Kristin Ruckle" userId="31778da7-479e-42eb-a479-dd3498b854b0" providerId="ADAL" clId="{47612F19-2848-463D-ABE3-76D3DB711C4F}" dt="2021-07-12T17:26:27.591" v="9421" actId="255"/>
          <ac:spMkLst>
            <pc:docMk/>
            <pc:sldMk cId="990418139" sldId="296"/>
            <ac:spMk id="3" creationId="{5BA2D106-C570-45E5-BF4E-264A735EDDEC}"/>
          </ac:spMkLst>
        </pc:spChg>
        <pc:spChg chg="add">
          <ac:chgData name="Kristin Ruckle" userId="31778da7-479e-42eb-a479-dd3498b854b0" providerId="ADAL" clId="{47612F19-2848-463D-ABE3-76D3DB711C4F}" dt="2021-07-12T17:25:54.868" v="9414" actId="26606"/>
          <ac:spMkLst>
            <pc:docMk/>
            <pc:sldMk cId="990418139" sldId="296"/>
            <ac:spMk id="71" creationId="{4D4DD4CF-9732-4771-98FE-77886DC915F2}"/>
          </ac:spMkLst>
        </pc:spChg>
        <pc:spChg chg="add">
          <ac:chgData name="Kristin Ruckle" userId="31778da7-479e-42eb-a479-dd3498b854b0" providerId="ADAL" clId="{47612F19-2848-463D-ABE3-76D3DB711C4F}" dt="2021-07-12T17:25:54.868" v="9414" actId="26606"/>
          <ac:spMkLst>
            <pc:docMk/>
            <pc:sldMk cId="990418139" sldId="296"/>
            <ac:spMk id="75" creationId="{A2861A9C-C970-4FFE-B67C-222B6F573287}"/>
          </ac:spMkLst>
        </pc:spChg>
        <pc:picChg chg="add">
          <ac:chgData name="Kristin Ruckle" userId="31778da7-479e-42eb-a479-dd3498b854b0" providerId="ADAL" clId="{47612F19-2848-463D-ABE3-76D3DB711C4F}" dt="2021-07-12T17:25:54.868" v="9414" actId="26606"/>
          <ac:picMkLst>
            <pc:docMk/>
            <pc:sldMk cId="990418139" sldId="296"/>
            <ac:picMk id="73" creationId="{0917E639-5738-4605-929E-1222198314AD}"/>
          </ac:picMkLst>
        </pc:picChg>
        <pc:picChg chg="add">
          <ac:chgData name="Kristin Ruckle" userId="31778da7-479e-42eb-a479-dd3498b854b0" providerId="ADAL" clId="{47612F19-2848-463D-ABE3-76D3DB711C4F}" dt="2021-07-12T17:25:54.868" v="9414" actId="26606"/>
          <ac:picMkLst>
            <pc:docMk/>
            <pc:sldMk cId="990418139" sldId="296"/>
            <ac:picMk id="77" creationId="{D2FDF82E-EBD8-4EC5-AD10-CD9E70EE85CF}"/>
          </ac:picMkLst>
        </pc:picChg>
        <pc:picChg chg="add mod">
          <ac:chgData name="Kristin Ruckle" userId="31778da7-479e-42eb-a479-dd3498b854b0" providerId="ADAL" clId="{47612F19-2848-463D-ABE3-76D3DB711C4F}" dt="2021-07-12T17:25:54.868" v="9414" actId="26606"/>
          <ac:picMkLst>
            <pc:docMk/>
            <pc:sldMk cId="990418139" sldId="296"/>
            <ac:picMk id="11266" creationId="{53AF2B05-1A1C-4252-94FD-B3771D278C0C}"/>
          </ac:picMkLst>
        </pc:picChg>
      </pc:sldChg>
      <pc:sldChg chg="addSp new">
        <pc:chgData name="Kristin Ruckle" userId="31778da7-479e-42eb-a479-dd3498b854b0" providerId="ADAL" clId="{47612F19-2848-463D-ABE3-76D3DB711C4F}" dt="2021-07-12T17:37:37.749" v="9428"/>
        <pc:sldMkLst>
          <pc:docMk/>
          <pc:sldMk cId="2990312550" sldId="297"/>
        </pc:sldMkLst>
        <pc:graphicFrameChg chg="add">
          <ac:chgData name="Kristin Ruckle" userId="31778da7-479e-42eb-a479-dd3498b854b0" providerId="ADAL" clId="{47612F19-2848-463D-ABE3-76D3DB711C4F}" dt="2021-07-12T17:37:37.728" v="9427"/>
          <ac:graphicFrameMkLst>
            <pc:docMk/>
            <pc:sldMk cId="2990312550" sldId="297"/>
            <ac:graphicFrameMk id="2" creationId="{6A69AB4A-04A9-41BC-B0C0-4E194CF518C0}"/>
          </ac:graphicFrameMkLst>
        </pc:graphicFrameChg>
        <pc:graphicFrameChg chg="add">
          <ac:chgData name="Kristin Ruckle" userId="31778da7-479e-42eb-a479-dd3498b854b0" providerId="ADAL" clId="{47612F19-2848-463D-ABE3-76D3DB711C4F}" dt="2021-07-12T17:37:37.749" v="9428"/>
          <ac:graphicFrameMkLst>
            <pc:docMk/>
            <pc:sldMk cId="2990312550" sldId="297"/>
            <ac:graphicFrameMk id="3" creationId="{7B61AF61-0FB0-4F5E-B037-70AD30AF185A}"/>
          </ac:graphicFrameMkLst>
        </pc:graphicFrameChg>
      </pc:sldChg>
      <pc:sldChg chg="modSp new mod modAnim">
        <pc:chgData name="Kristin Ruckle" userId="31778da7-479e-42eb-a479-dd3498b854b0" providerId="ADAL" clId="{47612F19-2848-463D-ABE3-76D3DB711C4F}" dt="2021-07-13T17:15:52.530" v="10682" actId="20577"/>
        <pc:sldMkLst>
          <pc:docMk/>
          <pc:sldMk cId="2294564150" sldId="298"/>
        </pc:sldMkLst>
        <pc:spChg chg="mod">
          <ac:chgData name="Kristin Ruckle" userId="31778da7-479e-42eb-a479-dd3498b854b0" providerId="ADAL" clId="{47612F19-2848-463D-ABE3-76D3DB711C4F}" dt="2021-07-13T17:15:52.530" v="10682" actId="20577"/>
          <ac:spMkLst>
            <pc:docMk/>
            <pc:sldMk cId="2294564150" sldId="298"/>
            <ac:spMk id="2" creationId="{C9B269B0-80CC-49FE-9DED-1C37FD7E8B45}"/>
          </ac:spMkLst>
        </pc:spChg>
        <pc:spChg chg="mod">
          <ac:chgData name="Kristin Ruckle" userId="31778da7-479e-42eb-a479-dd3498b854b0" providerId="ADAL" clId="{47612F19-2848-463D-ABE3-76D3DB711C4F}" dt="2021-07-12T18:36:14.233" v="9688" actId="20577"/>
          <ac:spMkLst>
            <pc:docMk/>
            <pc:sldMk cId="2294564150" sldId="298"/>
            <ac:spMk id="3" creationId="{38513BB6-D884-42AA-9F1F-88067270C28A}"/>
          </ac:spMkLst>
        </pc:spChg>
      </pc:sldChg>
      <pc:sldChg chg="addSp new">
        <pc:chgData name="Kristin Ruckle" userId="31778da7-479e-42eb-a479-dd3498b854b0" providerId="ADAL" clId="{47612F19-2848-463D-ABE3-76D3DB711C4F}" dt="2021-07-13T17:36:57.594" v="10689"/>
        <pc:sldMkLst>
          <pc:docMk/>
          <pc:sldMk cId="1832288923" sldId="299"/>
        </pc:sldMkLst>
        <pc:graphicFrameChg chg="add">
          <ac:chgData name="Kristin Ruckle" userId="31778da7-479e-42eb-a479-dd3498b854b0" providerId="ADAL" clId="{47612F19-2848-463D-ABE3-76D3DB711C4F}" dt="2021-07-12T17:59:04.263" v="9566"/>
          <ac:graphicFrameMkLst>
            <pc:docMk/>
            <pc:sldMk cId="1832288923" sldId="299"/>
            <ac:graphicFrameMk id="2" creationId="{6E7805D0-162B-4B03-B042-536C85ACE3F2}"/>
          </ac:graphicFrameMkLst>
        </pc:graphicFrameChg>
        <pc:graphicFrameChg chg="add">
          <ac:chgData name="Kristin Ruckle" userId="31778da7-479e-42eb-a479-dd3498b854b0" providerId="ADAL" clId="{47612F19-2848-463D-ABE3-76D3DB711C4F}" dt="2021-07-13T17:36:57.594" v="10689"/>
          <ac:graphicFrameMkLst>
            <pc:docMk/>
            <pc:sldMk cId="1832288923" sldId="299"/>
            <ac:graphicFrameMk id="3" creationId="{180E8AAE-D222-4A99-8C33-D30C0FA7BEDC}"/>
          </ac:graphicFrameMkLst>
        </pc:graphicFrameChg>
      </pc:sldChg>
      <pc:sldChg chg="addSp delSp modSp new mod setBg modAnim setClrOvrMap">
        <pc:chgData name="Kristin Ruckle" userId="31778da7-479e-42eb-a479-dd3498b854b0" providerId="ADAL" clId="{47612F19-2848-463D-ABE3-76D3DB711C4F}" dt="2021-07-12T18:06:06.450" v="9585"/>
        <pc:sldMkLst>
          <pc:docMk/>
          <pc:sldMk cId="965774871" sldId="300"/>
        </pc:sldMkLst>
        <pc:spChg chg="mod ord">
          <ac:chgData name="Kristin Ruckle" userId="31778da7-479e-42eb-a479-dd3498b854b0" providerId="ADAL" clId="{47612F19-2848-463D-ABE3-76D3DB711C4F}" dt="2021-07-12T18:05:44.594" v="9582" actId="26606"/>
          <ac:spMkLst>
            <pc:docMk/>
            <pc:sldMk cId="965774871" sldId="300"/>
            <ac:spMk id="2" creationId="{AD5B6410-2A96-41E0-8C2A-38462A70FC07}"/>
          </ac:spMkLst>
        </pc:spChg>
        <pc:spChg chg="del">
          <ac:chgData name="Kristin Ruckle" userId="31778da7-479e-42eb-a479-dd3498b854b0" providerId="ADAL" clId="{47612F19-2848-463D-ABE3-76D3DB711C4F}" dt="2021-07-12T18:02:29.967" v="9580"/>
          <ac:spMkLst>
            <pc:docMk/>
            <pc:sldMk cId="965774871" sldId="300"/>
            <ac:spMk id="3" creationId="{6A856241-5786-49D0-A792-6CAE784A5AEB}"/>
          </ac:spMkLst>
        </pc:spChg>
        <pc:spChg chg="add del">
          <ac:chgData name="Kristin Ruckle" userId="31778da7-479e-42eb-a479-dd3498b854b0" providerId="ADAL" clId="{47612F19-2848-463D-ABE3-76D3DB711C4F}" dt="2021-07-12T18:05:44.594" v="9582" actId="26606"/>
          <ac:spMkLst>
            <pc:docMk/>
            <pc:sldMk cId="965774871" sldId="300"/>
            <ac:spMk id="73" creationId="{CEEB192A-8443-482C-AFF6-77DB793E242D}"/>
          </ac:spMkLst>
        </pc:spChg>
        <pc:spChg chg="add">
          <ac:chgData name="Kristin Ruckle" userId="31778da7-479e-42eb-a479-dd3498b854b0" providerId="ADAL" clId="{47612F19-2848-463D-ABE3-76D3DB711C4F}" dt="2021-07-12T18:05:44.594" v="9582" actId="26606"/>
          <ac:spMkLst>
            <pc:docMk/>
            <pc:sldMk cId="965774871" sldId="300"/>
            <ac:spMk id="143" creationId="{2255CADE-DCE0-447F-B290-2AE78E5E5598}"/>
          </ac:spMkLst>
        </pc:spChg>
        <pc:spChg chg="add">
          <ac:chgData name="Kristin Ruckle" userId="31778da7-479e-42eb-a479-dd3498b854b0" providerId="ADAL" clId="{47612F19-2848-463D-ABE3-76D3DB711C4F}" dt="2021-07-12T18:05:44.594" v="9582" actId="26606"/>
          <ac:spMkLst>
            <pc:docMk/>
            <pc:sldMk cId="965774871" sldId="300"/>
            <ac:spMk id="145" creationId="{4245587C-701C-48A1-9B6B-10C3DF81A876}"/>
          </ac:spMkLst>
        </pc:spChg>
        <pc:spChg chg="add del">
          <ac:chgData name="Kristin Ruckle" userId="31778da7-479e-42eb-a479-dd3498b854b0" providerId="ADAL" clId="{47612F19-2848-463D-ABE3-76D3DB711C4F}" dt="2021-07-12T18:05:44.594" v="9582" actId="26606"/>
          <ac:spMkLst>
            <pc:docMk/>
            <pc:sldMk cId="965774871" sldId="300"/>
            <ac:spMk id="12294" creationId="{7FA6F333-8EFD-4F01-A446-D2CC6BD17CC5}"/>
          </ac:spMkLst>
        </pc:spChg>
        <pc:picChg chg="add del">
          <ac:chgData name="Kristin Ruckle" userId="31778da7-479e-42eb-a479-dd3498b854b0" providerId="ADAL" clId="{47612F19-2848-463D-ABE3-76D3DB711C4F}" dt="2021-07-12T18:05:44.594" v="9582" actId="26606"/>
          <ac:picMkLst>
            <pc:docMk/>
            <pc:sldMk cId="965774871" sldId="300"/>
            <ac:picMk id="75" creationId="{77CE03F7-0B3E-496D-9B90-C00E185FB30F}"/>
          </ac:picMkLst>
        </pc:picChg>
        <pc:picChg chg="add">
          <ac:chgData name="Kristin Ruckle" userId="31778da7-479e-42eb-a479-dd3498b854b0" providerId="ADAL" clId="{47612F19-2848-463D-ABE3-76D3DB711C4F}" dt="2021-07-12T18:05:44.594" v="9582" actId="26606"/>
          <ac:picMkLst>
            <pc:docMk/>
            <pc:sldMk cId="965774871" sldId="300"/>
            <ac:picMk id="139" creationId="{22790EC5-ACA7-4536-8066-B60199F3C6DF}"/>
          </ac:picMkLst>
        </pc:picChg>
        <pc:picChg chg="add">
          <ac:chgData name="Kristin Ruckle" userId="31778da7-479e-42eb-a479-dd3498b854b0" providerId="ADAL" clId="{47612F19-2848-463D-ABE3-76D3DB711C4F}" dt="2021-07-12T18:05:44.594" v="9582" actId="26606"/>
          <ac:picMkLst>
            <pc:docMk/>
            <pc:sldMk cId="965774871" sldId="300"/>
            <ac:picMk id="141" creationId="{CAD20AEA-7CAF-4A83-BE2E-EAF010B8B7FC}"/>
          </ac:picMkLst>
        </pc:picChg>
        <pc:picChg chg="add">
          <ac:chgData name="Kristin Ruckle" userId="31778da7-479e-42eb-a479-dd3498b854b0" providerId="ADAL" clId="{47612F19-2848-463D-ABE3-76D3DB711C4F}" dt="2021-07-12T18:05:44.594" v="9582" actId="26606"/>
          <ac:picMkLst>
            <pc:docMk/>
            <pc:sldMk cId="965774871" sldId="300"/>
            <ac:picMk id="147" creationId="{2E5CF545-7AAF-4A13-8871-089E929E850A}"/>
          </ac:picMkLst>
        </pc:picChg>
        <pc:picChg chg="add mod">
          <ac:chgData name="Kristin Ruckle" userId="31778da7-479e-42eb-a479-dd3498b854b0" providerId="ADAL" clId="{47612F19-2848-463D-ABE3-76D3DB711C4F}" dt="2021-07-12T18:05:44.594" v="9582" actId="26606"/>
          <ac:picMkLst>
            <pc:docMk/>
            <pc:sldMk cId="965774871" sldId="300"/>
            <ac:picMk id="12290" creationId="{478BD985-3E71-43A0-8AC5-2E6E93031BE4}"/>
          </ac:picMkLst>
        </pc:picChg>
      </pc:sldChg>
      <pc:sldChg chg="addSp delSp modSp new mod setBg addAnim modAnim">
        <pc:chgData name="Kristin Ruckle" userId="31778da7-479e-42eb-a479-dd3498b854b0" providerId="ADAL" clId="{47612F19-2848-463D-ABE3-76D3DB711C4F}" dt="2021-07-12T18:45:41.662" v="9871"/>
        <pc:sldMkLst>
          <pc:docMk/>
          <pc:sldMk cId="886656121" sldId="301"/>
        </pc:sldMkLst>
        <pc:spChg chg="mod">
          <ac:chgData name="Kristin Ruckle" userId="31778da7-479e-42eb-a479-dd3498b854b0" providerId="ADAL" clId="{47612F19-2848-463D-ABE3-76D3DB711C4F}" dt="2021-07-12T18:44:51.586" v="9860" actId="1076"/>
          <ac:spMkLst>
            <pc:docMk/>
            <pc:sldMk cId="886656121" sldId="301"/>
            <ac:spMk id="2" creationId="{E190D688-F037-4488-85D4-884A996D8D1F}"/>
          </ac:spMkLst>
        </pc:spChg>
        <pc:spChg chg="mod">
          <ac:chgData name="Kristin Ruckle" userId="31778da7-479e-42eb-a479-dd3498b854b0" providerId="ADAL" clId="{47612F19-2848-463D-ABE3-76D3DB711C4F}" dt="2021-07-12T18:45:20.522" v="9865" actId="14100"/>
          <ac:spMkLst>
            <pc:docMk/>
            <pc:sldMk cId="886656121" sldId="301"/>
            <ac:spMk id="3" creationId="{9B23EA6C-40EE-4A25-BA8B-685CCA83C279}"/>
          </ac:spMkLst>
        </pc:spChg>
        <pc:spChg chg="del">
          <ac:chgData name="Kristin Ruckle" userId="31778da7-479e-42eb-a479-dd3498b854b0" providerId="ADAL" clId="{47612F19-2848-463D-ABE3-76D3DB711C4F}" dt="2021-07-12T18:43:11.781" v="9849" actId="22"/>
          <ac:spMkLst>
            <pc:docMk/>
            <pc:sldMk cId="886656121" sldId="301"/>
            <ac:spMk id="4" creationId="{94A6E7BA-BFD0-4D48-93C6-ECA455965B5C}"/>
          </ac:spMkLst>
        </pc:spChg>
        <pc:spChg chg="add del">
          <ac:chgData name="Kristin Ruckle" userId="31778da7-479e-42eb-a479-dd3498b854b0" providerId="ADAL" clId="{47612F19-2848-463D-ABE3-76D3DB711C4F}" dt="2021-07-12T18:44:33.098" v="9856" actId="26606"/>
          <ac:spMkLst>
            <pc:docMk/>
            <pc:sldMk cId="886656121" sldId="301"/>
            <ac:spMk id="15" creationId="{2255CADE-DCE0-447F-B290-2AE78E5E5598}"/>
          </ac:spMkLst>
        </pc:spChg>
        <pc:spChg chg="add del">
          <ac:chgData name="Kristin Ruckle" userId="31778da7-479e-42eb-a479-dd3498b854b0" providerId="ADAL" clId="{47612F19-2848-463D-ABE3-76D3DB711C4F}" dt="2021-07-12T18:44:33.098" v="9856" actId="26606"/>
          <ac:spMkLst>
            <pc:docMk/>
            <pc:sldMk cId="886656121" sldId="301"/>
            <ac:spMk id="17" creationId="{4245587C-701C-48A1-9B6B-10C3DF81A876}"/>
          </ac:spMkLst>
        </pc:spChg>
        <pc:spChg chg="add del">
          <ac:chgData name="Kristin Ruckle" userId="31778da7-479e-42eb-a479-dd3498b854b0" providerId="ADAL" clId="{47612F19-2848-463D-ABE3-76D3DB711C4F}" dt="2021-07-12T18:44:14.383" v="9854" actId="26606"/>
          <ac:spMkLst>
            <pc:docMk/>
            <pc:sldMk cId="886656121" sldId="301"/>
            <ac:spMk id="28" creationId="{2255CADE-DCE0-447F-B290-2AE78E5E5598}"/>
          </ac:spMkLst>
        </pc:spChg>
        <pc:spChg chg="add del">
          <ac:chgData name="Kristin Ruckle" userId="31778da7-479e-42eb-a479-dd3498b854b0" providerId="ADAL" clId="{47612F19-2848-463D-ABE3-76D3DB711C4F}" dt="2021-07-12T18:44:14.383" v="9854" actId="26606"/>
          <ac:spMkLst>
            <pc:docMk/>
            <pc:sldMk cId="886656121" sldId="301"/>
            <ac:spMk id="30" creationId="{4245587C-701C-48A1-9B6B-10C3DF81A876}"/>
          </ac:spMkLst>
        </pc:spChg>
        <pc:spChg chg="add del">
          <ac:chgData name="Kristin Ruckle" userId="31778da7-479e-42eb-a479-dd3498b854b0" providerId="ADAL" clId="{47612F19-2848-463D-ABE3-76D3DB711C4F}" dt="2021-07-12T18:44:33.098" v="9856" actId="26606"/>
          <ac:spMkLst>
            <pc:docMk/>
            <pc:sldMk cId="886656121" sldId="301"/>
            <ac:spMk id="37" creationId="{31CA2540-FD07-4286-91E4-8D0DE4E50979}"/>
          </ac:spMkLst>
        </pc:spChg>
        <pc:picChg chg="add mod ord">
          <ac:chgData name="Kristin Ruckle" userId="31778da7-479e-42eb-a479-dd3498b854b0" providerId="ADAL" clId="{47612F19-2848-463D-ABE3-76D3DB711C4F}" dt="2021-07-12T18:44:33.098" v="9856" actId="26606"/>
          <ac:picMkLst>
            <pc:docMk/>
            <pc:sldMk cId="886656121" sldId="301"/>
            <ac:picMk id="6" creationId="{7F241E63-6F8B-44A8-8DDB-2058A0D5C7C1}"/>
          </ac:picMkLst>
        </pc:picChg>
        <pc:picChg chg="add del">
          <ac:chgData name="Kristin Ruckle" userId="31778da7-479e-42eb-a479-dd3498b854b0" providerId="ADAL" clId="{47612F19-2848-463D-ABE3-76D3DB711C4F}" dt="2021-07-12T18:44:33.098" v="9856" actId="26606"/>
          <ac:picMkLst>
            <pc:docMk/>
            <pc:sldMk cId="886656121" sldId="301"/>
            <ac:picMk id="11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12T18:44:33.098" v="9856" actId="26606"/>
          <ac:picMkLst>
            <pc:docMk/>
            <pc:sldMk cId="886656121" sldId="301"/>
            <ac:picMk id="13" creationId="{CAD20AEA-7CAF-4A83-BE2E-EAF010B8B7FC}"/>
          </ac:picMkLst>
        </pc:picChg>
        <pc:picChg chg="add del">
          <ac:chgData name="Kristin Ruckle" userId="31778da7-479e-42eb-a479-dd3498b854b0" providerId="ADAL" clId="{47612F19-2848-463D-ABE3-76D3DB711C4F}" dt="2021-07-12T18:44:33.098" v="9856" actId="26606"/>
          <ac:picMkLst>
            <pc:docMk/>
            <pc:sldMk cId="886656121" sldId="301"/>
            <ac:picMk id="19" creationId="{2E5CF545-7AAF-4A13-8871-089E929E850A}"/>
          </ac:picMkLst>
        </pc:picChg>
        <pc:picChg chg="add del">
          <ac:chgData name="Kristin Ruckle" userId="31778da7-479e-42eb-a479-dd3498b854b0" providerId="ADAL" clId="{47612F19-2848-463D-ABE3-76D3DB711C4F}" dt="2021-07-12T18:44:14.383" v="9854" actId="26606"/>
          <ac:picMkLst>
            <pc:docMk/>
            <pc:sldMk cId="886656121" sldId="301"/>
            <ac:picMk id="24" creationId="{22790EC5-ACA7-4536-8066-B60199F3C6DF}"/>
          </ac:picMkLst>
        </pc:picChg>
        <pc:picChg chg="add del">
          <ac:chgData name="Kristin Ruckle" userId="31778da7-479e-42eb-a479-dd3498b854b0" providerId="ADAL" clId="{47612F19-2848-463D-ABE3-76D3DB711C4F}" dt="2021-07-12T18:44:14.383" v="9854" actId="26606"/>
          <ac:picMkLst>
            <pc:docMk/>
            <pc:sldMk cId="886656121" sldId="301"/>
            <ac:picMk id="26" creationId="{CAD20AEA-7CAF-4A83-BE2E-EAF010B8B7FC}"/>
          </ac:picMkLst>
        </pc:picChg>
        <pc:picChg chg="add del">
          <ac:chgData name="Kristin Ruckle" userId="31778da7-479e-42eb-a479-dd3498b854b0" providerId="ADAL" clId="{47612F19-2848-463D-ABE3-76D3DB711C4F}" dt="2021-07-12T18:44:14.383" v="9854" actId="26606"/>
          <ac:picMkLst>
            <pc:docMk/>
            <pc:sldMk cId="886656121" sldId="301"/>
            <ac:picMk id="32" creationId="{2E5CF545-7AAF-4A13-8871-089E929E850A}"/>
          </ac:picMkLst>
        </pc:picChg>
        <pc:picChg chg="add del">
          <ac:chgData name="Kristin Ruckle" userId="31778da7-479e-42eb-a479-dd3498b854b0" providerId="ADAL" clId="{47612F19-2848-463D-ABE3-76D3DB711C4F}" dt="2021-07-12T18:44:33.098" v="9856" actId="26606"/>
          <ac:picMkLst>
            <pc:docMk/>
            <pc:sldMk cId="886656121" sldId="301"/>
            <ac:picMk id="34" creationId="{E844ED7C-1917-40D8-8B42-1B1C27BC5A54}"/>
          </ac:picMkLst>
        </pc:picChg>
        <pc:picChg chg="add del">
          <ac:chgData name="Kristin Ruckle" userId="31778da7-479e-42eb-a479-dd3498b854b0" providerId="ADAL" clId="{47612F19-2848-463D-ABE3-76D3DB711C4F}" dt="2021-07-12T18:44:33.098" v="9856" actId="26606"/>
          <ac:picMkLst>
            <pc:docMk/>
            <pc:sldMk cId="886656121" sldId="301"/>
            <ac:picMk id="35" creationId="{25496B42-CC46-4183-B481-887CD3E8C725}"/>
          </ac:picMkLst>
        </pc:picChg>
        <pc:picChg chg="add del">
          <ac:chgData name="Kristin Ruckle" userId="31778da7-479e-42eb-a479-dd3498b854b0" providerId="ADAL" clId="{47612F19-2848-463D-ABE3-76D3DB711C4F}" dt="2021-07-12T18:44:33.098" v="9856" actId="26606"/>
          <ac:picMkLst>
            <pc:docMk/>
            <pc:sldMk cId="886656121" sldId="301"/>
            <ac:picMk id="36" creationId="{E2758CE0-F916-4DCE-88D1-71430BE441B2}"/>
          </ac:picMkLst>
        </pc:picChg>
        <pc:picChg chg="add del">
          <ac:chgData name="Kristin Ruckle" userId="31778da7-479e-42eb-a479-dd3498b854b0" providerId="ADAL" clId="{47612F19-2848-463D-ABE3-76D3DB711C4F}" dt="2021-07-12T18:44:33.098" v="9856" actId="26606"/>
          <ac:picMkLst>
            <pc:docMk/>
            <pc:sldMk cId="886656121" sldId="301"/>
            <ac:picMk id="38" creationId="{214924F5-CDC2-4DFA-82F3-4843ADD678A7}"/>
          </ac:picMkLst>
        </pc:picChg>
        <pc:picChg chg="add del">
          <ac:chgData name="Kristin Ruckle" userId="31778da7-479e-42eb-a479-dd3498b854b0" providerId="ADAL" clId="{47612F19-2848-463D-ABE3-76D3DB711C4F}" dt="2021-07-12T18:44:33.098" v="9856" actId="26606"/>
          <ac:picMkLst>
            <pc:docMk/>
            <pc:sldMk cId="886656121" sldId="301"/>
            <ac:picMk id="39" creationId="{AED59812-6820-446C-B994-0D059C97DC3F}"/>
          </ac:picMkLst>
        </pc:picChg>
      </pc:sldChg>
      <pc:sldChg chg="addSp delSp modSp new mod setBg modAnim">
        <pc:chgData name="Kristin Ruckle" userId="31778da7-479e-42eb-a479-dd3498b854b0" providerId="ADAL" clId="{47612F19-2848-463D-ABE3-76D3DB711C4F}" dt="2021-07-12T19:03:07.693" v="10366" actId="20577"/>
        <pc:sldMkLst>
          <pc:docMk/>
          <pc:sldMk cId="3767687172" sldId="302"/>
        </pc:sldMkLst>
        <pc:spChg chg="mod ord">
          <ac:chgData name="Kristin Ruckle" userId="31778da7-479e-42eb-a479-dd3498b854b0" providerId="ADAL" clId="{47612F19-2848-463D-ABE3-76D3DB711C4F}" dt="2021-07-12T19:00:55.215" v="10341" actId="122"/>
          <ac:spMkLst>
            <pc:docMk/>
            <pc:sldMk cId="3767687172" sldId="302"/>
            <ac:spMk id="2" creationId="{F682AC14-1556-4B1A-8519-0E331C3BB417}"/>
          </ac:spMkLst>
        </pc:spChg>
        <pc:spChg chg="mod ord">
          <ac:chgData name="Kristin Ruckle" userId="31778da7-479e-42eb-a479-dd3498b854b0" providerId="ADAL" clId="{47612F19-2848-463D-ABE3-76D3DB711C4F}" dt="2021-07-12T19:03:07.693" v="10366" actId="20577"/>
          <ac:spMkLst>
            <pc:docMk/>
            <pc:sldMk cId="3767687172" sldId="302"/>
            <ac:spMk id="3" creationId="{49335185-B194-4137-A455-AE5BCDC066D3}"/>
          </ac:spMkLst>
        </pc:spChg>
        <pc:spChg chg="del">
          <ac:chgData name="Kristin Ruckle" userId="31778da7-479e-42eb-a479-dd3498b854b0" providerId="ADAL" clId="{47612F19-2848-463D-ABE3-76D3DB711C4F}" dt="2021-07-12T18:55:56.020" v="9873" actId="22"/>
          <ac:spMkLst>
            <pc:docMk/>
            <pc:sldMk cId="3767687172" sldId="302"/>
            <ac:spMk id="4" creationId="{4FEDFB71-894B-4B97-B26F-C50C6AACBB69}"/>
          </ac:spMkLst>
        </pc:spChg>
        <pc:spChg chg="add">
          <ac:chgData name="Kristin Ruckle" userId="31778da7-479e-42eb-a479-dd3498b854b0" providerId="ADAL" clId="{47612F19-2848-463D-ABE3-76D3DB711C4F}" dt="2021-07-12T19:00:35.284" v="10338" actId="26606"/>
          <ac:spMkLst>
            <pc:docMk/>
            <pc:sldMk cId="3767687172" sldId="302"/>
            <ac:spMk id="10" creationId="{48FE65CB-EFD8-497D-A30A-093E20EACB05}"/>
          </ac:spMkLst>
        </pc:spChg>
        <pc:spChg chg="add del">
          <ac:chgData name="Kristin Ruckle" userId="31778da7-479e-42eb-a479-dd3498b854b0" providerId="ADAL" clId="{47612F19-2848-463D-ABE3-76D3DB711C4F}" dt="2021-07-12T19:00:10.433" v="10337" actId="26606"/>
          <ac:spMkLst>
            <pc:docMk/>
            <pc:sldMk cId="3767687172" sldId="302"/>
            <ac:spMk id="15" creationId="{4D4DD4CF-9732-4771-98FE-77886DC915F2}"/>
          </ac:spMkLst>
        </pc:spChg>
        <pc:spChg chg="add del">
          <ac:chgData name="Kristin Ruckle" userId="31778da7-479e-42eb-a479-dd3498b854b0" providerId="ADAL" clId="{47612F19-2848-463D-ABE3-76D3DB711C4F}" dt="2021-07-12T19:00:10.433" v="10337" actId="26606"/>
          <ac:spMkLst>
            <pc:docMk/>
            <pc:sldMk cId="3767687172" sldId="302"/>
            <ac:spMk id="19" creationId="{A2861A9C-C970-4FFE-B67C-222B6F573287}"/>
          </ac:spMkLst>
        </pc:spChg>
        <pc:picChg chg="add mod ord">
          <ac:chgData name="Kristin Ruckle" userId="31778da7-479e-42eb-a479-dd3498b854b0" providerId="ADAL" clId="{47612F19-2848-463D-ABE3-76D3DB711C4F}" dt="2021-07-12T19:01:10.941" v="10346" actId="1076"/>
          <ac:picMkLst>
            <pc:docMk/>
            <pc:sldMk cId="3767687172" sldId="302"/>
            <ac:picMk id="6" creationId="{CF0DE860-E0F4-49D0-8B7E-27AF5D0729C5}"/>
          </ac:picMkLst>
        </pc:picChg>
        <pc:picChg chg="add">
          <ac:chgData name="Kristin Ruckle" userId="31778da7-479e-42eb-a479-dd3498b854b0" providerId="ADAL" clId="{47612F19-2848-463D-ABE3-76D3DB711C4F}" dt="2021-07-12T19:00:35.284" v="10338" actId="26606"/>
          <ac:picMkLst>
            <pc:docMk/>
            <pc:sldMk cId="3767687172" sldId="302"/>
            <ac:picMk id="8" creationId="{25496B42-CC46-4183-B481-887CD3E8C725}"/>
          </ac:picMkLst>
        </pc:picChg>
        <pc:picChg chg="add">
          <ac:chgData name="Kristin Ruckle" userId="31778da7-479e-42eb-a479-dd3498b854b0" providerId="ADAL" clId="{47612F19-2848-463D-ABE3-76D3DB711C4F}" dt="2021-07-12T19:00:35.284" v="10338" actId="26606"/>
          <ac:picMkLst>
            <pc:docMk/>
            <pc:sldMk cId="3767687172" sldId="302"/>
            <ac:picMk id="9" creationId="{765E2D7E-B7BD-404F-9F71-D6620D37B909}"/>
          </ac:picMkLst>
        </pc:picChg>
        <pc:picChg chg="add del">
          <ac:chgData name="Kristin Ruckle" userId="31778da7-479e-42eb-a479-dd3498b854b0" providerId="ADAL" clId="{47612F19-2848-463D-ABE3-76D3DB711C4F}" dt="2021-07-12T19:00:10.433" v="10337" actId="26606"/>
          <ac:picMkLst>
            <pc:docMk/>
            <pc:sldMk cId="3767687172" sldId="302"/>
            <ac:picMk id="11" creationId="{22790EC5-ACA7-4536-8066-B60199F3C6DF}"/>
          </ac:picMkLst>
        </pc:picChg>
        <pc:picChg chg="add">
          <ac:chgData name="Kristin Ruckle" userId="31778da7-479e-42eb-a479-dd3498b854b0" providerId="ADAL" clId="{47612F19-2848-463D-ABE3-76D3DB711C4F}" dt="2021-07-12T19:00:35.284" v="10338" actId="26606"/>
          <ac:picMkLst>
            <pc:docMk/>
            <pc:sldMk cId="3767687172" sldId="302"/>
            <ac:picMk id="12" creationId="{00E374F5-52B2-4260-8B1C-54237931F069}"/>
          </ac:picMkLst>
        </pc:picChg>
        <pc:picChg chg="add del">
          <ac:chgData name="Kristin Ruckle" userId="31778da7-479e-42eb-a479-dd3498b854b0" providerId="ADAL" clId="{47612F19-2848-463D-ABE3-76D3DB711C4F}" dt="2021-07-12T19:00:10.433" v="10337" actId="26606"/>
          <ac:picMkLst>
            <pc:docMk/>
            <pc:sldMk cId="3767687172" sldId="302"/>
            <ac:picMk id="13" creationId="{5F86BEAF-FD24-4827-AD37-6785EBC9C2A8}"/>
          </ac:picMkLst>
        </pc:picChg>
        <pc:picChg chg="add del">
          <ac:chgData name="Kristin Ruckle" userId="31778da7-479e-42eb-a479-dd3498b854b0" providerId="ADAL" clId="{47612F19-2848-463D-ABE3-76D3DB711C4F}" dt="2021-07-12T19:00:10.433" v="10337" actId="26606"/>
          <ac:picMkLst>
            <pc:docMk/>
            <pc:sldMk cId="3767687172" sldId="302"/>
            <ac:picMk id="17" creationId="{0917E639-5738-4605-929E-1222198314AD}"/>
          </ac:picMkLst>
        </pc:picChg>
        <pc:picChg chg="add del">
          <ac:chgData name="Kristin Ruckle" userId="31778da7-479e-42eb-a479-dd3498b854b0" providerId="ADAL" clId="{47612F19-2848-463D-ABE3-76D3DB711C4F}" dt="2021-07-12T19:00:10.433" v="10337" actId="26606"/>
          <ac:picMkLst>
            <pc:docMk/>
            <pc:sldMk cId="3767687172" sldId="302"/>
            <ac:picMk id="21" creationId="{D2FDF82E-EBD8-4EC5-AD10-CD9E70EE85CF}"/>
          </ac:picMkLst>
        </pc:picChg>
      </pc:sldChg>
      <pc:sldChg chg="modSp add ord modAnim">
        <pc:chgData name="Kristin Ruckle" userId="31778da7-479e-42eb-a479-dd3498b854b0" providerId="ADAL" clId="{47612F19-2848-463D-ABE3-76D3DB711C4F}" dt="2021-07-12T19:05:25.108" v="10673" actId="20577"/>
        <pc:sldMkLst>
          <pc:docMk/>
          <pc:sldMk cId="2851116741" sldId="303"/>
        </pc:sldMkLst>
        <pc:spChg chg="mod">
          <ac:chgData name="Kristin Ruckle" userId="31778da7-479e-42eb-a479-dd3498b854b0" providerId="ADAL" clId="{47612F19-2848-463D-ABE3-76D3DB711C4F}" dt="2021-07-12T19:05:25.108" v="10673" actId="20577"/>
          <ac:spMkLst>
            <pc:docMk/>
            <pc:sldMk cId="2851116741" sldId="303"/>
            <ac:spMk id="3" creationId="{AAB3DF5E-0592-4441-93C7-56EE6A042720}"/>
          </ac:spMkLst>
        </pc:spChg>
      </pc:sldChg>
      <pc:sldMasterChg chg="modSldLayout">
        <pc:chgData name="Kristin Ruckle" userId="31778da7-479e-42eb-a479-dd3498b854b0" providerId="ADAL" clId="{47612F19-2848-463D-ABE3-76D3DB711C4F}" dt="2021-07-08T15:19:07.186" v="188"/>
        <pc:sldMasterMkLst>
          <pc:docMk/>
          <pc:sldMasterMk cId="3718632617" sldId="2147483660"/>
        </pc:sldMasterMkLst>
        <pc:sldLayoutChg chg="delSp">
          <pc:chgData name="Kristin Ruckle" userId="31778da7-479e-42eb-a479-dd3498b854b0" providerId="ADAL" clId="{47612F19-2848-463D-ABE3-76D3DB711C4F}" dt="2021-07-08T15:19:07.186" v="188"/>
          <pc:sldLayoutMkLst>
            <pc:docMk/>
            <pc:sldMasterMk cId="3718632617" sldId="2147483660"/>
            <pc:sldLayoutMk cId="884153000" sldId="2147483678"/>
          </pc:sldLayoutMkLst>
          <pc:grpChg chg="del">
            <ac:chgData name="Kristin Ruckle" userId="31778da7-479e-42eb-a479-dd3498b854b0" providerId="ADAL" clId="{47612F19-2848-463D-ABE3-76D3DB711C4F}" dt="2021-07-08T15:19:07.186" v="188"/>
            <ac:grpSpMkLst>
              <pc:docMk/>
              <pc:sldMasterMk cId="3718632617" sldId="2147483660"/>
              <pc:sldLayoutMk cId="884153000" sldId="2147483678"/>
              <ac:grpSpMk id="29" creationId="{00000000-0000-0000-0000-000000000000}"/>
            </ac:grpSpMkLst>
          </pc:gr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32E9DD-8D98-4026-9DD0-106E30370A3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5B6040-726C-48A5-ABB6-C4933B901E8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We are born with the potential to have lots and lots of synaptic connections.</a:t>
          </a:r>
          <a:endParaRPr lang="en-US" dirty="0"/>
        </a:p>
      </dgm:t>
    </dgm:pt>
    <dgm:pt modelId="{C2BAD293-D81F-4B82-9348-087B7B3C5A91}" type="parTrans" cxnId="{10A3A854-74D7-4E72-85BD-3ACB8EAB8841}">
      <dgm:prSet/>
      <dgm:spPr/>
      <dgm:t>
        <a:bodyPr/>
        <a:lstStyle/>
        <a:p>
          <a:endParaRPr lang="en-US"/>
        </a:p>
      </dgm:t>
    </dgm:pt>
    <dgm:pt modelId="{29061794-F52F-4219-BBF5-1F784ED16BCD}" type="sibTrans" cxnId="{10A3A854-74D7-4E72-85BD-3ACB8EAB8841}">
      <dgm:prSet/>
      <dgm:spPr/>
      <dgm:t>
        <a:bodyPr/>
        <a:lstStyle/>
        <a:p>
          <a:endParaRPr lang="en-US"/>
        </a:p>
      </dgm:t>
    </dgm:pt>
    <dgm:pt modelId="{BA64BFEC-C91E-44BD-9EEC-5D5A5033F5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Do we keep all these potential connections?</a:t>
          </a:r>
          <a:endParaRPr lang="en-US"/>
        </a:p>
      </dgm:t>
    </dgm:pt>
    <dgm:pt modelId="{47862AB9-F0DA-4690-B9AA-A0E6A5282A94}" type="parTrans" cxnId="{22691082-D998-4B8E-B736-595E49FD8D86}">
      <dgm:prSet/>
      <dgm:spPr/>
      <dgm:t>
        <a:bodyPr/>
        <a:lstStyle/>
        <a:p>
          <a:endParaRPr lang="en-US"/>
        </a:p>
      </dgm:t>
    </dgm:pt>
    <dgm:pt modelId="{873769C4-C566-4EAE-BC9A-51DF4FA3D637}" type="sibTrans" cxnId="{22691082-D998-4B8E-B736-595E49FD8D86}">
      <dgm:prSet/>
      <dgm:spPr/>
      <dgm:t>
        <a:bodyPr/>
        <a:lstStyle/>
        <a:p>
          <a:endParaRPr lang="en-US"/>
        </a:p>
      </dgm:t>
    </dgm:pt>
    <dgm:pt modelId="{C5AEC68C-4AA0-4108-A47E-CF7C288211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No! Our brain goes through a process called pruning: keep what we need and get rid of what we don’t need.</a:t>
          </a:r>
          <a:endParaRPr lang="en-US" dirty="0"/>
        </a:p>
      </dgm:t>
    </dgm:pt>
    <dgm:pt modelId="{F2AFC416-61BC-4913-8E37-32B0E0B1D16F}" type="parTrans" cxnId="{109DE5E4-1AD3-4DC8-8F0D-B72E8E1807D6}">
      <dgm:prSet/>
      <dgm:spPr/>
      <dgm:t>
        <a:bodyPr/>
        <a:lstStyle/>
        <a:p>
          <a:endParaRPr lang="en-US"/>
        </a:p>
      </dgm:t>
    </dgm:pt>
    <dgm:pt modelId="{09FF6BF3-1129-4D65-B937-FB0599502E9E}" type="sibTrans" cxnId="{109DE5E4-1AD3-4DC8-8F0D-B72E8E1807D6}">
      <dgm:prSet/>
      <dgm:spPr/>
      <dgm:t>
        <a:bodyPr/>
        <a:lstStyle/>
        <a:p>
          <a:endParaRPr lang="en-US"/>
        </a:p>
      </dgm:t>
    </dgm:pt>
    <dgm:pt modelId="{25D3A8C7-1858-4D57-80E7-AACADA89CF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Please watch this short video on synaptic pruning.</a:t>
          </a:r>
          <a:endParaRPr lang="en-US"/>
        </a:p>
      </dgm:t>
    </dgm:pt>
    <dgm:pt modelId="{E61576DE-D574-4428-AA34-865B4C8667CE}" type="parTrans" cxnId="{37E74CBF-6786-426B-A777-59F2647CCE50}">
      <dgm:prSet/>
      <dgm:spPr/>
      <dgm:t>
        <a:bodyPr/>
        <a:lstStyle/>
        <a:p>
          <a:endParaRPr lang="en-US"/>
        </a:p>
      </dgm:t>
    </dgm:pt>
    <dgm:pt modelId="{C725671C-2A5B-477B-ABCF-75E21C4CCD1B}" type="sibTrans" cxnId="{37E74CBF-6786-426B-A777-59F2647CCE50}">
      <dgm:prSet/>
      <dgm:spPr/>
      <dgm:t>
        <a:bodyPr/>
        <a:lstStyle/>
        <a:p>
          <a:endParaRPr lang="en-US"/>
        </a:p>
      </dgm:t>
    </dgm:pt>
    <dgm:pt modelId="{81347746-26E4-4A3D-B6B8-628C9DB5F61C}" type="pres">
      <dgm:prSet presAssocID="{7E32E9DD-8D98-4026-9DD0-106E30370A33}" presName="root" presStyleCnt="0">
        <dgm:presLayoutVars>
          <dgm:dir/>
          <dgm:resizeHandles val="exact"/>
        </dgm:presLayoutVars>
      </dgm:prSet>
      <dgm:spPr/>
    </dgm:pt>
    <dgm:pt modelId="{9F4A45B0-E35B-4628-94BD-5C59D0FD6850}" type="pres">
      <dgm:prSet presAssocID="{035B6040-726C-48A5-ABB6-C4933B901E80}" presName="compNode" presStyleCnt="0"/>
      <dgm:spPr/>
    </dgm:pt>
    <dgm:pt modelId="{6674DAB7-AD68-4679-B756-2072975AAA29}" type="pres">
      <dgm:prSet presAssocID="{035B6040-726C-48A5-ABB6-C4933B901E80}" presName="bgRect" presStyleLbl="bgShp" presStyleIdx="0" presStyleCnt="4" custLinFactNeighborX="-1010" custLinFactNeighborY="2841"/>
      <dgm:spPr/>
    </dgm:pt>
    <dgm:pt modelId="{588F4FD0-4602-4D55-BAF4-BB3513760BF2}" type="pres">
      <dgm:prSet presAssocID="{035B6040-726C-48A5-ABB6-C4933B901E8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4452516D-AAD8-4E06-B9C3-A06203320EC0}" type="pres">
      <dgm:prSet presAssocID="{035B6040-726C-48A5-ABB6-C4933B901E80}" presName="spaceRect" presStyleCnt="0"/>
      <dgm:spPr/>
    </dgm:pt>
    <dgm:pt modelId="{CB150613-BF00-4B3E-A956-AA7082935F40}" type="pres">
      <dgm:prSet presAssocID="{035B6040-726C-48A5-ABB6-C4933B901E80}" presName="parTx" presStyleLbl="revTx" presStyleIdx="0" presStyleCnt="4">
        <dgm:presLayoutVars>
          <dgm:chMax val="0"/>
          <dgm:chPref val="0"/>
        </dgm:presLayoutVars>
      </dgm:prSet>
      <dgm:spPr/>
    </dgm:pt>
    <dgm:pt modelId="{EB672723-B6A6-48BE-B53B-434F4110FCF0}" type="pres">
      <dgm:prSet presAssocID="{29061794-F52F-4219-BBF5-1F784ED16BCD}" presName="sibTrans" presStyleCnt="0"/>
      <dgm:spPr/>
    </dgm:pt>
    <dgm:pt modelId="{3AFF53AE-6079-42AB-A591-78CB59DA8D61}" type="pres">
      <dgm:prSet presAssocID="{BA64BFEC-C91E-44BD-9EEC-5D5A5033F587}" presName="compNode" presStyleCnt="0"/>
      <dgm:spPr/>
    </dgm:pt>
    <dgm:pt modelId="{2C2853C4-841A-457D-820D-42B3A5DAA02E}" type="pres">
      <dgm:prSet presAssocID="{BA64BFEC-C91E-44BD-9EEC-5D5A5033F587}" presName="bgRect" presStyleLbl="bgShp" presStyleIdx="1" presStyleCnt="4"/>
      <dgm:spPr/>
    </dgm:pt>
    <dgm:pt modelId="{ADD84ACC-1989-4A24-810F-70BC677E9507}" type="pres">
      <dgm:prSet presAssocID="{BA64BFEC-C91E-44BD-9EEC-5D5A5033F58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300B7E17-706A-46F1-984A-B97B3CEDCD82}" type="pres">
      <dgm:prSet presAssocID="{BA64BFEC-C91E-44BD-9EEC-5D5A5033F587}" presName="spaceRect" presStyleCnt="0"/>
      <dgm:spPr/>
    </dgm:pt>
    <dgm:pt modelId="{15755E9A-A897-4790-8201-895533017DDC}" type="pres">
      <dgm:prSet presAssocID="{BA64BFEC-C91E-44BD-9EEC-5D5A5033F587}" presName="parTx" presStyleLbl="revTx" presStyleIdx="1" presStyleCnt="4">
        <dgm:presLayoutVars>
          <dgm:chMax val="0"/>
          <dgm:chPref val="0"/>
        </dgm:presLayoutVars>
      </dgm:prSet>
      <dgm:spPr/>
    </dgm:pt>
    <dgm:pt modelId="{A264C46E-0643-4C98-97BD-899146E23918}" type="pres">
      <dgm:prSet presAssocID="{873769C4-C566-4EAE-BC9A-51DF4FA3D637}" presName="sibTrans" presStyleCnt="0"/>
      <dgm:spPr/>
    </dgm:pt>
    <dgm:pt modelId="{28116E6F-F372-4F1C-89D1-C1BE7F5BC20D}" type="pres">
      <dgm:prSet presAssocID="{C5AEC68C-4AA0-4108-A47E-CF7C2882115E}" presName="compNode" presStyleCnt="0"/>
      <dgm:spPr/>
    </dgm:pt>
    <dgm:pt modelId="{B2C2A053-BE83-4B5B-8FA5-0EAD475CCFD8}" type="pres">
      <dgm:prSet presAssocID="{C5AEC68C-4AA0-4108-A47E-CF7C2882115E}" presName="bgRect" presStyleLbl="bgShp" presStyleIdx="2" presStyleCnt="4"/>
      <dgm:spPr/>
    </dgm:pt>
    <dgm:pt modelId="{D7803819-EB19-4B79-AB22-4026CDF56932}" type="pres">
      <dgm:prSet presAssocID="{C5AEC68C-4AA0-4108-A47E-CF7C2882115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C26B4E4A-E43D-4101-8244-9726C44FE2F2}" type="pres">
      <dgm:prSet presAssocID="{C5AEC68C-4AA0-4108-A47E-CF7C2882115E}" presName="spaceRect" presStyleCnt="0"/>
      <dgm:spPr/>
    </dgm:pt>
    <dgm:pt modelId="{A8CB33CB-968F-4CE8-9B35-D489A7394C1E}" type="pres">
      <dgm:prSet presAssocID="{C5AEC68C-4AA0-4108-A47E-CF7C2882115E}" presName="parTx" presStyleLbl="revTx" presStyleIdx="2" presStyleCnt="4">
        <dgm:presLayoutVars>
          <dgm:chMax val="0"/>
          <dgm:chPref val="0"/>
        </dgm:presLayoutVars>
      </dgm:prSet>
      <dgm:spPr/>
    </dgm:pt>
    <dgm:pt modelId="{B10EB131-7AA2-4C57-B0A0-911AB1027F98}" type="pres">
      <dgm:prSet presAssocID="{09FF6BF3-1129-4D65-B937-FB0599502E9E}" presName="sibTrans" presStyleCnt="0"/>
      <dgm:spPr/>
    </dgm:pt>
    <dgm:pt modelId="{59D289AE-9994-486A-A9D9-B26ABE621DB6}" type="pres">
      <dgm:prSet presAssocID="{25D3A8C7-1858-4D57-80E7-AACADA89CF15}" presName="compNode" presStyleCnt="0"/>
      <dgm:spPr/>
    </dgm:pt>
    <dgm:pt modelId="{C58DCFCB-DADF-4C5C-9119-8E08DC943400}" type="pres">
      <dgm:prSet presAssocID="{25D3A8C7-1858-4D57-80E7-AACADA89CF15}" presName="bgRect" presStyleLbl="bgShp" presStyleIdx="3" presStyleCnt="4"/>
      <dgm:spPr/>
    </dgm:pt>
    <dgm:pt modelId="{7386FAD5-D7B1-42E9-BE57-E6BABD938529}" type="pres">
      <dgm:prSet presAssocID="{25D3A8C7-1858-4D57-80E7-AACADA89CF1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727F0356-8CBE-4CB3-BBCC-18CD8DB59D24}" type="pres">
      <dgm:prSet presAssocID="{25D3A8C7-1858-4D57-80E7-AACADA89CF15}" presName="spaceRect" presStyleCnt="0"/>
      <dgm:spPr/>
    </dgm:pt>
    <dgm:pt modelId="{DF0011FA-0A15-40FB-9B8C-99B8BF30C2C4}" type="pres">
      <dgm:prSet presAssocID="{25D3A8C7-1858-4D57-80E7-AACADA89CF1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94F263E-17C8-4353-8C29-5BAEC66A09E9}" type="presOf" srcId="{7E32E9DD-8D98-4026-9DD0-106E30370A33}" destId="{81347746-26E4-4A3D-B6B8-628C9DB5F61C}" srcOrd="0" destOrd="0" presId="urn:microsoft.com/office/officeart/2018/2/layout/IconVerticalSolidList"/>
    <dgm:cxn modelId="{DA3D5C46-0D0E-4A5D-8EBF-1EC7CC773F07}" type="presOf" srcId="{25D3A8C7-1858-4D57-80E7-AACADA89CF15}" destId="{DF0011FA-0A15-40FB-9B8C-99B8BF30C2C4}" srcOrd="0" destOrd="0" presId="urn:microsoft.com/office/officeart/2018/2/layout/IconVerticalSolidList"/>
    <dgm:cxn modelId="{E6E1064E-0012-4542-B1ED-1F8DE8A5A618}" type="presOf" srcId="{C5AEC68C-4AA0-4108-A47E-CF7C2882115E}" destId="{A8CB33CB-968F-4CE8-9B35-D489A7394C1E}" srcOrd="0" destOrd="0" presId="urn:microsoft.com/office/officeart/2018/2/layout/IconVerticalSolidList"/>
    <dgm:cxn modelId="{10A3A854-74D7-4E72-85BD-3ACB8EAB8841}" srcId="{7E32E9DD-8D98-4026-9DD0-106E30370A33}" destId="{035B6040-726C-48A5-ABB6-C4933B901E80}" srcOrd="0" destOrd="0" parTransId="{C2BAD293-D81F-4B82-9348-087B7B3C5A91}" sibTransId="{29061794-F52F-4219-BBF5-1F784ED16BCD}"/>
    <dgm:cxn modelId="{22691082-D998-4B8E-B736-595E49FD8D86}" srcId="{7E32E9DD-8D98-4026-9DD0-106E30370A33}" destId="{BA64BFEC-C91E-44BD-9EEC-5D5A5033F587}" srcOrd="1" destOrd="0" parTransId="{47862AB9-F0DA-4690-B9AA-A0E6A5282A94}" sibTransId="{873769C4-C566-4EAE-BC9A-51DF4FA3D637}"/>
    <dgm:cxn modelId="{8841FDA7-B49A-4084-B8A8-26B0E348A7A8}" type="presOf" srcId="{035B6040-726C-48A5-ABB6-C4933B901E80}" destId="{CB150613-BF00-4B3E-A956-AA7082935F40}" srcOrd="0" destOrd="0" presId="urn:microsoft.com/office/officeart/2018/2/layout/IconVerticalSolidList"/>
    <dgm:cxn modelId="{37E74CBF-6786-426B-A777-59F2647CCE50}" srcId="{7E32E9DD-8D98-4026-9DD0-106E30370A33}" destId="{25D3A8C7-1858-4D57-80E7-AACADA89CF15}" srcOrd="3" destOrd="0" parTransId="{E61576DE-D574-4428-AA34-865B4C8667CE}" sibTransId="{C725671C-2A5B-477B-ABCF-75E21C4CCD1B}"/>
    <dgm:cxn modelId="{109DE5E4-1AD3-4DC8-8F0D-B72E8E1807D6}" srcId="{7E32E9DD-8D98-4026-9DD0-106E30370A33}" destId="{C5AEC68C-4AA0-4108-A47E-CF7C2882115E}" srcOrd="2" destOrd="0" parTransId="{F2AFC416-61BC-4913-8E37-32B0E0B1D16F}" sibTransId="{09FF6BF3-1129-4D65-B937-FB0599502E9E}"/>
    <dgm:cxn modelId="{76CD98EE-9F56-4625-845C-0508886EED01}" type="presOf" srcId="{BA64BFEC-C91E-44BD-9EEC-5D5A5033F587}" destId="{15755E9A-A897-4790-8201-895533017DDC}" srcOrd="0" destOrd="0" presId="urn:microsoft.com/office/officeart/2018/2/layout/IconVerticalSolidList"/>
    <dgm:cxn modelId="{41ED9BCE-2C33-4371-BD87-D8F289BA0A63}" type="presParOf" srcId="{81347746-26E4-4A3D-B6B8-628C9DB5F61C}" destId="{9F4A45B0-E35B-4628-94BD-5C59D0FD6850}" srcOrd="0" destOrd="0" presId="urn:microsoft.com/office/officeart/2018/2/layout/IconVerticalSolidList"/>
    <dgm:cxn modelId="{40EE5B18-1CBC-4533-AA65-FEEBD5CB5E85}" type="presParOf" srcId="{9F4A45B0-E35B-4628-94BD-5C59D0FD6850}" destId="{6674DAB7-AD68-4679-B756-2072975AAA29}" srcOrd="0" destOrd="0" presId="urn:microsoft.com/office/officeart/2018/2/layout/IconVerticalSolidList"/>
    <dgm:cxn modelId="{FD26D26B-936F-4EEB-A40A-899B3D0CE1DC}" type="presParOf" srcId="{9F4A45B0-E35B-4628-94BD-5C59D0FD6850}" destId="{588F4FD0-4602-4D55-BAF4-BB3513760BF2}" srcOrd="1" destOrd="0" presId="urn:microsoft.com/office/officeart/2018/2/layout/IconVerticalSolidList"/>
    <dgm:cxn modelId="{E51FC725-2BD2-42D9-9615-D244508A0A63}" type="presParOf" srcId="{9F4A45B0-E35B-4628-94BD-5C59D0FD6850}" destId="{4452516D-AAD8-4E06-B9C3-A06203320EC0}" srcOrd="2" destOrd="0" presId="urn:microsoft.com/office/officeart/2018/2/layout/IconVerticalSolidList"/>
    <dgm:cxn modelId="{0FC32CBF-B211-4221-8774-1C68B3612CF4}" type="presParOf" srcId="{9F4A45B0-E35B-4628-94BD-5C59D0FD6850}" destId="{CB150613-BF00-4B3E-A956-AA7082935F40}" srcOrd="3" destOrd="0" presId="urn:microsoft.com/office/officeart/2018/2/layout/IconVerticalSolidList"/>
    <dgm:cxn modelId="{30B4593E-D2C8-4146-82EF-B4F15F223320}" type="presParOf" srcId="{81347746-26E4-4A3D-B6B8-628C9DB5F61C}" destId="{EB672723-B6A6-48BE-B53B-434F4110FCF0}" srcOrd="1" destOrd="0" presId="urn:microsoft.com/office/officeart/2018/2/layout/IconVerticalSolidList"/>
    <dgm:cxn modelId="{FB07AD35-3F89-484E-B724-72636D60504F}" type="presParOf" srcId="{81347746-26E4-4A3D-B6B8-628C9DB5F61C}" destId="{3AFF53AE-6079-42AB-A591-78CB59DA8D61}" srcOrd="2" destOrd="0" presId="urn:microsoft.com/office/officeart/2018/2/layout/IconVerticalSolidList"/>
    <dgm:cxn modelId="{37203326-9166-4650-A543-5CE27F77F5EA}" type="presParOf" srcId="{3AFF53AE-6079-42AB-A591-78CB59DA8D61}" destId="{2C2853C4-841A-457D-820D-42B3A5DAA02E}" srcOrd="0" destOrd="0" presId="urn:microsoft.com/office/officeart/2018/2/layout/IconVerticalSolidList"/>
    <dgm:cxn modelId="{F2A631EC-1FEC-4D78-96A9-5F9F3927012F}" type="presParOf" srcId="{3AFF53AE-6079-42AB-A591-78CB59DA8D61}" destId="{ADD84ACC-1989-4A24-810F-70BC677E9507}" srcOrd="1" destOrd="0" presId="urn:microsoft.com/office/officeart/2018/2/layout/IconVerticalSolidList"/>
    <dgm:cxn modelId="{EA581EA5-0ECB-4EE3-8F74-E6EC363E23E9}" type="presParOf" srcId="{3AFF53AE-6079-42AB-A591-78CB59DA8D61}" destId="{300B7E17-706A-46F1-984A-B97B3CEDCD82}" srcOrd="2" destOrd="0" presId="urn:microsoft.com/office/officeart/2018/2/layout/IconVerticalSolidList"/>
    <dgm:cxn modelId="{ADAE7A21-CA9E-4219-A474-A72E9E317144}" type="presParOf" srcId="{3AFF53AE-6079-42AB-A591-78CB59DA8D61}" destId="{15755E9A-A897-4790-8201-895533017DDC}" srcOrd="3" destOrd="0" presId="urn:microsoft.com/office/officeart/2018/2/layout/IconVerticalSolidList"/>
    <dgm:cxn modelId="{DC4FF2AE-A5EB-4F7B-AF91-2C50248A682B}" type="presParOf" srcId="{81347746-26E4-4A3D-B6B8-628C9DB5F61C}" destId="{A264C46E-0643-4C98-97BD-899146E23918}" srcOrd="3" destOrd="0" presId="urn:microsoft.com/office/officeart/2018/2/layout/IconVerticalSolidList"/>
    <dgm:cxn modelId="{9ADE0AC6-5ACD-4C6A-82A1-76DC44590FA6}" type="presParOf" srcId="{81347746-26E4-4A3D-B6B8-628C9DB5F61C}" destId="{28116E6F-F372-4F1C-89D1-C1BE7F5BC20D}" srcOrd="4" destOrd="0" presId="urn:microsoft.com/office/officeart/2018/2/layout/IconVerticalSolidList"/>
    <dgm:cxn modelId="{6E425F3C-1733-437C-9C9D-7032222CD809}" type="presParOf" srcId="{28116E6F-F372-4F1C-89D1-C1BE7F5BC20D}" destId="{B2C2A053-BE83-4B5B-8FA5-0EAD475CCFD8}" srcOrd="0" destOrd="0" presId="urn:microsoft.com/office/officeart/2018/2/layout/IconVerticalSolidList"/>
    <dgm:cxn modelId="{BF078402-B2B7-44C3-87F0-952D6F686E5A}" type="presParOf" srcId="{28116E6F-F372-4F1C-89D1-C1BE7F5BC20D}" destId="{D7803819-EB19-4B79-AB22-4026CDF56932}" srcOrd="1" destOrd="0" presId="urn:microsoft.com/office/officeart/2018/2/layout/IconVerticalSolidList"/>
    <dgm:cxn modelId="{27DB03BA-5226-4558-B03E-2C48B8CE798E}" type="presParOf" srcId="{28116E6F-F372-4F1C-89D1-C1BE7F5BC20D}" destId="{C26B4E4A-E43D-4101-8244-9726C44FE2F2}" srcOrd="2" destOrd="0" presId="urn:microsoft.com/office/officeart/2018/2/layout/IconVerticalSolidList"/>
    <dgm:cxn modelId="{DE20678B-D244-4368-924B-6FAF35A3E3A7}" type="presParOf" srcId="{28116E6F-F372-4F1C-89D1-C1BE7F5BC20D}" destId="{A8CB33CB-968F-4CE8-9B35-D489A7394C1E}" srcOrd="3" destOrd="0" presId="urn:microsoft.com/office/officeart/2018/2/layout/IconVerticalSolidList"/>
    <dgm:cxn modelId="{CB5756C2-CBA8-4E8E-BC10-8C8A096865C0}" type="presParOf" srcId="{81347746-26E4-4A3D-B6B8-628C9DB5F61C}" destId="{B10EB131-7AA2-4C57-B0A0-911AB1027F98}" srcOrd="5" destOrd="0" presId="urn:microsoft.com/office/officeart/2018/2/layout/IconVerticalSolidList"/>
    <dgm:cxn modelId="{E53BC3AE-BC59-41FB-A31B-7A188E340671}" type="presParOf" srcId="{81347746-26E4-4A3D-B6B8-628C9DB5F61C}" destId="{59D289AE-9994-486A-A9D9-B26ABE621DB6}" srcOrd="6" destOrd="0" presId="urn:microsoft.com/office/officeart/2018/2/layout/IconVerticalSolidList"/>
    <dgm:cxn modelId="{F8D2F818-A473-481E-B0AF-D3800F791E1A}" type="presParOf" srcId="{59D289AE-9994-486A-A9D9-B26ABE621DB6}" destId="{C58DCFCB-DADF-4C5C-9119-8E08DC943400}" srcOrd="0" destOrd="0" presId="urn:microsoft.com/office/officeart/2018/2/layout/IconVerticalSolidList"/>
    <dgm:cxn modelId="{63A8DEDA-F3E2-4289-BC6F-6A1846EDF38F}" type="presParOf" srcId="{59D289AE-9994-486A-A9D9-B26ABE621DB6}" destId="{7386FAD5-D7B1-42E9-BE57-E6BABD938529}" srcOrd="1" destOrd="0" presId="urn:microsoft.com/office/officeart/2018/2/layout/IconVerticalSolidList"/>
    <dgm:cxn modelId="{592D50A1-92D6-407E-8FF8-26301A18B328}" type="presParOf" srcId="{59D289AE-9994-486A-A9D9-B26ABE621DB6}" destId="{727F0356-8CBE-4CB3-BBCC-18CD8DB59D24}" srcOrd="2" destOrd="0" presId="urn:microsoft.com/office/officeart/2018/2/layout/IconVerticalSolidList"/>
    <dgm:cxn modelId="{AD033ED0-FF01-4852-85CA-001E012EBEF9}" type="presParOf" srcId="{59D289AE-9994-486A-A9D9-B26ABE621DB6}" destId="{DF0011FA-0A15-40FB-9B8C-99B8BF30C2C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4DAB7-AD68-4679-B756-2072975AAA29}">
      <dsp:nvSpPr>
        <dsp:cNvPr id="0" name=""/>
        <dsp:cNvSpPr/>
      </dsp:nvSpPr>
      <dsp:spPr>
        <a:xfrm>
          <a:off x="0" y="26984"/>
          <a:ext cx="3458208" cy="8172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F4FD0-4602-4D55-BAF4-BB3513760BF2}">
      <dsp:nvSpPr>
        <dsp:cNvPr id="0" name=""/>
        <dsp:cNvSpPr/>
      </dsp:nvSpPr>
      <dsp:spPr>
        <a:xfrm>
          <a:off x="247231" y="187656"/>
          <a:ext cx="449951" cy="4495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50613-BF00-4B3E-A956-AA7082935F40}">
      <dsp:nvSpPr>
        <dsp:cNvPr id="0" name=""/>
        <dsp:cNvSpPr/>
      </dsp:nvSpPr>
      <dsp:spPr>
        <a:xfrm>
          <a:off x="944415" y="3765"/>
          <a:ext cx="2286529" cy="818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82" tIns="86582" rIns="86582" bIns="8658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We are born with the potential to have lots and lots of synaptic connections.</a:t>
          </a:r>
          <a:endParaRPr lang="en-US" sz="1400" kern="1200" dirty="0"/>
        </a:p>
      </dsp:txBody>
      <dsp:txXfrm>
        <a:off x="944415" y="3765"/>
        <a:ext cx="2286529" cy="818094"/>
      </dsp:txXfrm>
    </dsp:sp>
    <dsp:sp modelId="{2C2853C4-841A-457D-820D-42B3A5DAA02E}">
      <dsp:nvSpPr>
        <dsp:cNvPr id="0" name=""/>
        <dsp:cNvSpPr/>
      </dsp:nvSpPr>
      <dsp:spPr>
        <a:xfrm>
          <a:off x="0" y="1014352"/>
          <a:ext cx="3458208" cy="8172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84ACC-1989-4A24-810F-70BC677E9507}">
      <dsp:nvSpPr>
        <dsp:cNvPr id="0" name=""/>
        <dsp:cNvSpPr/>
      </dsp:nvSpPr>
      <dsp:spPr>
        <a:xfrm>
          <a:off x="247231" y="1198243"/>
          <a:ext cx="449951" cy="4495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55E9A-A897-4790-8201-895533017DDC}">
      <dsp:nvSpPr>
        <dsp:cNvPr id="0" name=""/>
        <dsp:cNvSpPr/>
      </dsp:nvSpPr>
      <dsp:spPr>
        <a:xfrm>
          <a:off x="944415" y="1014352"/>
          <a:ext cx="2286529" cy="818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82" tIns="86582" rIns="86582" bIns="8658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/>
            <a:t>Do we keep all these potential connections?</a:t>
          </a:r>
          <a:endParaRPr lang="en-US" sz="1400" kern="1200"/>
        </a:p>
      </dsp:txBody>
      <dsp:txXfrm>
        <a:off x="944415" y="1014352"/>
        <a:ext cx="2286529" cy="818094"/>
      </dsp:txXfrm>
    </dsp:sp>
    <dsp:sp modelId="{B2C2A053-BE83-4B5B-8FA5-0EAD475CCFD8}">
      <dsp:nvSpPr>
        <dsp:cNvPr id="0" name=""/>
        <dsp:cNvSpPr/>
      </dsp:nvSpPr>
      <dsp:spPr>
        <a:xfrm>
          <a:off x="0" y="2024938"/>
          <a:ext cx="3458208" cy="8172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03819-EB19-4B79-AB22-4026CDF56932}">
      <dsp:nvSpPr>
        <dsp:cNvPr id="0" name=""/>
        <dsp:cNvSpPr/>
      </dsp:nvSpPr>
      <dsp:spPr>
        <a:xfrm>
          <a:off x="247231" y="2208830"/>
          <a:ext cx="449951" cy="4495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B33CB-968F-4CE8-9B35-D489A7394C1E}">
      <dsp:nvSpPr>
        <dsp:cNvPr id="0" name=""/>
        <dsp:cNvSpPr/>
      </dsp:nvSpPr>
      <dsp:spPr>
        <a:xfrm>
          <a:off x="944415" y="2024938"/>
          <a:ext cx="2286529" cy="818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82" tIns="86582" rIns="86582" bIns="8658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No! Our brain goes through a process called pruning: keep what we need and get rid of what we don’t need.</a:t>
          </a:r>
          <a:endParaRPr lang="en-US" sz="1400" kern="1200" dirty="0"/>
        </a:p>
      </dsp:txBody>
      <dsp:txXfrm>
        <a:off x="944415" y="2024938"/>
        <a:ext cx="2286529" cy="818094"/>
      </dsp:txXfrm>
    </dsp:sp>
    <dsp:sp modelId="{C58DCFCB-DADF-4C5C-9119-8E08DC943400}">
      <dsp:nvSpPr>
        <dsp:cNvPr id="0" name=""/>
        <dsp:cNvSpPr/>
      </dsp:nvSpPr>
      <dsp:spPr>
        <a:xfrm>
          <a:off x="0" y="3035525"/>
          <a:ext cx="3458208" cy="8172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6FAD5-D7B1-42E9-BE57-E6BABD938529}">
      <dsp:nvSpPr>
        <dsp:cNvPr id="0" name=""/>
        <dsp:cNvSpPr/>
      </dsp:nvSpPr>
      <dsp:spPr>
        <a:xfrm>
          <a:off x="247231" y="3219417"/>
          <a:ext cx="449951" cy="44951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011FA-0A15-40FB-9B8C-99B8BF30C2C4}">
      <dsp:nvSpPr>
        <dsp:cNvPr id="0" name=""/>
        <dsp:cNvSpPr/>
      </dsp:nvSpPr>
      <dsp:spPr>
        <a:xfrm>
          <a:off x="944415" y="3035525"/>
          <a:ext cx="2286529" cy="818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82" tIns="86582" rIns="86582" bIns="8658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/>
            <a:t>Please watch this short video on synaptic pruning.</a:t>
          </a:r>
          <a:endParaRPr lang="en-US" sz="1400" kern="1200"/>
        </a:p>
      </dsp:txBody>
      <dsp:txXfrm>
        <a:off x="944415" y="3035525"/>
        <a:ext cx="2286529" cy="818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6a94ccfdf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6a94ccfdf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6b40bd9f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6b40bd9f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7935732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782209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273093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288481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809102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991080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55656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231776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8021370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15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36409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254586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00832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21761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819168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313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853197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790374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863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1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1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9.xml"/><Relationship Id="rId5" Type="http://schemas.openxmlformats.org/officeDocument/2006/relationships/slide" Target="slide20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VNNsN9IJkws?feature=oembed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WhowH0kb7n0?feature=oembed" TargetMode="External"/><Relationship Id="rId1" Type="http://schemas.openxmlformats.org/officeDocument/2006/relationships/video" Target="https://www.youtube.com/embed/6qS83wD29PY?feature=oembed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dX3oYLbsmOg?start=3&amp;feature=oembed" TargetMode="Externa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R0fiu2S0_3M?feature=oembe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MyDFYSkZSU?feature=oembe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gse.harvard.edu/news/uk/17/11/how-caregivers-can-boost-young-brains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microsoft.com/office/2011/relationships/webextension" Target="../webextensions/webextension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r/y9McL2bAWK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microsoft.com/office/2011/relationships/webextension" Target="../webextensions/webextension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eclkc.ohs.acf.hhs.gov/video/how-brain-works" TargetMode="External"/><Relationship Id="rId3" Type="http://schemas.openxmlformats.org/officeDocument/2006/relationships/hyperlink" Target="https://www.youtube.com/watch?v=WhowH0kb7n0" TargetMode="External"/><Relationship Id="rId7" Type="http://schemas.openxmlformats.org/officeDocument/2006/relationships/hyperlink" Target="https://www.youtube.com/watch?v=dX3oYLbsmOg&amp;t=3s" TargetMode="External"/><Relationship Id="rId2" Type="http://schemas.openxmlformats.org/officeDocument/2006/relationships/hyperlink" Target="https://www.youtube.com/watch?v=6qS83wD29PY&amp;t=47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0fiu2S0_3M" TargetMode="External"/><Relationship Id="rId5" Type="http://schemas.openxmlformats.org/officeDocument/2006/relationships/hyperlink" Target="https://www.youtube.com/watch?v=hMyDFYSkZSU" TargetMode="External"/><Relationship Id="rId4" Type="http://schemas.openxmlformats.org/officeDocument/2006/relationships/hyperlink" Target="https://www.dentinstitute.com/posts/lifestyle-tips/22-facts-about-the-brain-world-brain-day/" TargetMode="External"/><Relationship Id="rId9" Type="http://schemas.openxmlformats.org/officeDocument/2006/relationships/hyperlink" Target="https://eclkc.ohs.acf.hhs.gov/video/colors-piano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ntinstitute.com/posts/lifestyle-tips/22-facts-about-the-brain-world-brain-day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598100" y="1183341"/>
            <a:ext cx="8222100" cy="14306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Importance of Brain Development in Early Childhood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FFCD8A-202A-4CB1-B9BF-2E118A8CD5BD}"/>
              </a:ext>
            </a:extLst>
          </p:cNvPr>
          <p:cNvSpPr txBox="1"/>
          <p:nvPr/>
        </p:nvSpPr>
        <p:spPr>
          <a:xfrm>
            <a:off x="1536807" y="3028523"/>
            <a:ext cx="5870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Please be sure to watch this presentation as a Slide Show!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53DA5D0-FA3C-43C6-9EBB-455ECB5F68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293" y="4181688"/>
            <a:ext cx="1225885" cy="760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72">
            <a:extLst>
              <a:ext uri="{FF2B5EF4-FFF2-40B4-BE49-F238E27FC236}">
                <a16:creationId xmlns:a16="http://schemas.microsoft.com/office/drawing/2014/main" id="{5F86BEAF-FD24-4827-AD37-6785EBC9C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046" name="Rectangle 74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76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7045" y="-1"/>
            <a:ext cx="60985" cy="5143501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8" name="Picture 78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Pin on Conversie stoornis/ FNS">
            <a:extLst>
              <a:ext uri="{FF2B5EF4-FFF2-40B4-BE49-F238E27FC236}">
                <a16:creationId xmlns:a16="http://schemas.microsoft.com/office/drawing/2014/main" id="{1400A29F-B736-4645-8608-65DF8697DB66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3" r="20127" b="2"/>
          <a:stretch/>
        </p:blipFill>
        <p:spPr bwMode="auto">
          <a:xfrm>
            <a:off x="6118030" y="10"/>
            <a:ext cx="302597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A3490-06B0-40A2-A29E-EB831503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463887"/>
            <a:ext cx="5004664" cy="11971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dirty="0"/>
              <a:t>Anatomy of the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3DF5E-0592-4441-93C7-56EE6A0427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1775319"/>
            <a:ext cx="5004665" cy="2568080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defTabSz="914400"/>
            <a:r>
              <a:rPr lang="en-US" sz="1800" dirty="0"/>
              <a:t>The brain is a complex organ made up of different regions.</a:t>
            </a:r>
          </a:p>
          <a:p>
            <a:pPr indent="-228600" defTabSz="914400"/>
            <a:r>
              <a:rPr lang="en-US" sz="1800" dirty="0"/>
              <a:t>Each region serves a very specific purpose!</a:t>
            </a:r>
          </a:p>
          <a:p>
            <a:pPr indent="-228600" defTabSz="914400"/>
            <a:r>
              <a:rPr lang="en-US" sz="1800" dirty="0"/>
              <a:t>Let’s take a look at the different regions and their functions on the following slides.</a:t>
            </a:r>
          </a:p>
        </p:txBody>
      </p:sp>
    </p:spTree>
    <p:extLst>
      <p:ext uri="{BB962C8B-B14F-4D97-AF65-F5344CB8AC3E}">
        <p14:creationId xmlns:p14="http://schemas.microsoft.com/office/powerpoint/2010/main" val="124989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ain: Anatomy, Pictures, Functions, and Conditions">
            <a:extLst>
              <a:ext uri="{FF2B5EF4-FFF2-40B4-BE49-F238E27FC236}">
                <a16:creationId xmlns:a16="http://schemas.microsoft.com/office/drawing/2014/main" id="{8788180C-E84C-4358-889B-D329EC63252C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81" y="825073"/>
            <a:ext cx="7146150" cy="431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DE637-246D-429D-9F83-6E981F21D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217999"/>
            <a:ext cx="7773338" cy="663237"/>
          </a:xfrm>
        </p:spPr>
        <p:txBody>
          <a:bodyPr/>
          <a:lstStyle/>
          <a:p>
            <a:r>
              <a:rPr lang="en-US" dirty="0"/>
              <a:t>Regions of the brain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95DB2-F1AA-46FD-BEEE-4B341686FE48}"/>
              </a:ext>
            </a:extLst>
          </p:cNvPr>
          <p:cNvSpPr txBox="1"/>
          <p:nvPr/>
        </p:nvSpPr>
        <p:spPr>
          <a:xfrm>
            <a:off x="355805" y="2396770"/>
            <a:ext cx="1798064" cy="73366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hlinkClick r:id="rId3" action="ppaction://hlinksldjump"/>
              </a:rPr>
              <a:t>Occipital Lobe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BEF1A-DF07-49CD-8E4C-CF93551B2815}"/>
              </a:ext>
            </a:extLst>
          </p:cNvPr>
          <p:cNvSpPr txBox="1"/>
          <p:nvPr/>
        </p:nvSpPr>
        <p:spPr>
          <a:xfrm rot="1685792">
            <a:off x="1321654" y="737188"/>
            <a:ext cx="1798064" cy="73366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hlinkClick r:id="rId4" action="ppaction://hlinksldjump"/>
              </a:rPr>
              <a:t>Parietal Lobe</a:t>
            </a:r>
            <a:endParaRPr lang="en-US" dirty="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E4634A6C-BAA3-4C8D-8B81-F13639F75996}"/>
              </a:ext>
            </a:extLst>
          </p:cNvPr>
          <p:cNvSpPr/>
          <p:nvPr/>
        </p:nvSpPr>
        <p:spPr>
          <a:xfrm rot="19708012">
            <a:off x="6522735" y="587362"/>
            <a:ext cx="1731308" cy="875582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5" action="ppaction://hlinksldjump"/>
              </a:rPr>
              <a:t>Frontal Lobe</a:t>
            </a:r>
            <a:endParaRPr lang="en-US" dirty="0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64B1C56B-BD4C-4793-8CAF-B44D04462449}"/>
              </a:ext>
            </a:extLst>
          </p:cNvPr>
          <p:cNvSpPr/>
          <p:nvPr/>
        </p:nvSpPr>
        <p:spPr>
          <a:xfrm rot="2526043">
            <a:off x="5453689" y="3643264"/>
            <a:ext cx="1796133" cy="875582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6" action="ppaction://hlinksldjump"/>
              </a:rPr>
              <a:t>Temporal Lobe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39060C-5CAB-49A9-A92E-A6D78290D22D}"/>
              </a:ext>
            </a:extLst>
          </p:cNvPr>
          <p:cNvSpPr txBox="1"/>
          <p:nvPr/>
        </p:nvSpPr>
        <p:spPr>
          <a:xfrm rot="19851000">
            <a:off x="1519098" y="4019213"/>
            <a:ext cx="1798064" cy="73366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hlinkClick r:id="rId7" action="ppaction://hlinksldjump"/>
              </a:rPr>
              <a:t>Cerebellum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58237-9151-4512-8290-F32D83C6F704}"/>
              </a:ext>
            </a:extLst>
          </p:cNvPr>
          <p:cNvSpPr txBox="1"/>
          <p:nvPr/>
        </p:nvSpPr>
        <p:spPr>
          <a:xfrm>
            <a:off x="7311603" y="2557731"/>
            <a:ext cx="1563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Click on each lobe to learn more!</a:t>
            </a:r>
          </a:p>
        </p:txBody>
      </p:sp>
    </p:spTree>
    <p:extLst>
      <p:ext uri="{BB962C8B-B14F-4D97-AF65-F5344CB8AC3E}">
        <p14:creationId xmlns:p14="http://schemas.microsoft.com/office/powerpoint/2010/main" val="207295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2" grpId="0" animBg="1"/>
      <p:bldP spid="7" grpId="0" animBg="1"/>
      <p:bldP spid="15" grpId="0" animBg="1"/>
      <p:bldP spid="1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03E197-84F7-4E6B-B629-911FDBBF1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7" y="480623"/>
            <a:ext cx="2514096" cy="1180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dirty="0"/>
              <a:t>parietal lobe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29B774-3337-4271-A914-E0290F675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773" y="2713142"/>
            <a:ext cx="2514096" cy="29109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spcAft>
                <a:spcPts val="600"/>
              </a:spcAft>
              <a:buNone/>
            </a:pPr>
            <a:r>
              <a:rPr lang="en-US" sz="1400" dirty="0">
                <a:hlinkClick r:id="rId3" action="ppaction://hlinksldjump"/>
              </a:rPr>
              <a:t>Done reviewing the brain? Click here to move on.</a:t>
            </a:r>
            <a:endParaRPr lang="en-US" sz="1400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3643" y="-1"/>
            <a:ext cx="60985" cy="5143501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/>
          <a:stretch/>
        </p:blipFill>
        <p:spPr>
          <a:xfrm>
            <a:off x="3488431" y="0"/>
            <a:ext cx="565556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16DA8D-A116-4C99-97F2-0738DFB284E1}"/>
              </a:ext>
            </a:extLst>
          </p:cNvPr>
          <p:cNvSpPr txBox="1"/>
          <p:nvPr/>
        </p:nvSpPr>
        <p:spPr>
          <a:xfrm>
            <a:off x="482597" y="1891916"/>
            <a:ext cx="23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5" action="ppaction://hlinksldjump"/>
              </a:rPr>
              <a:t>Click here to go back.</a:t>
            </a:r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C998891-CFC0-48C8-A4AE-C954409A4A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" r="17556"/>
          <a:stretch/>
        </p:blipFill>
        <p:spPr>
          <a:xfrm>
            <a:off x="3534631" y="10"/>
            <a:ext cx="5609368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03E197-84F7-4E6B-B629-911FDBBF1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7" y="480623"/>
            <a:ext cx="2514096" cy="1180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dirty="0"/>
              <a:t>Occipital lobe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8D3B98-7F1C-49F9-9F1B-EF14CF17861E}"/>
              </a:ext>
            </a:extLst>
          </p:cNvPr>
          <p:cNvSpPr txBox="1"/>
          <p:nvPr/>
        </p:nvSpPr>
        <p:spPr>
          <a:xfrm>
            <a:off x="277973" y="2622266"/>
            <a:ext cx="2775921" cy="553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400" cap="all" dirty="0">
                <a:hlinkClick r:id="rId3" action="ppaction://hlinksldjump"/>
              </a:rPr>
              <a:t>Done reviewing the brain? Click here to move on.</a:t>
            </a:r>
            <a:endParaRPr lang="en-US" sz="1400" cap="all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3643" y="-1"/>
            <a:ext cx="60985" cy="5143501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/>
          <a:stretch/>
        </p:blipFill>
        <p:spPr>
          <a:xfrm>
            <a:off x="3488431" y="0"/>
            <a:ext cx="5655569" cy="5143500"/>
          </a:xfrm>
          <a:prstGeom prst="rect">
            <a:avLst/>
          </a:prstGeom>
        </p:spPr>
      </p:pic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836259F7-BC5C-4409-B24F-CCB2ED60638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/>
          <a:srcRect l="506" r="19337" b="1"/>
          <a:stretch/>
        </p:blipFill>
        <p:spPr>
          <a:xfrm>
            <a:off x="3534631" y="10"/>
            <a:ext cx="5609368" cy="5143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16DA8D-A116-4C99-97F2-0738DFB284E1}"/>
              </a:ext>
            </a:extLst>
          </p:cNvPr>
          <p:cNvSpPr txBox="1"/>
          <p:nvPr/>
        </p:nvSpPr>
        <p:spPr>
          <a:xfrm>
            <a:off x="553480" y="1956977"/>
            <a:ext cx="23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6" action="ppaction://hlinksldjump"/>
              </a:rPr>
              <a:t>Click here to go back.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738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D78AC-08E2-4398-8B2A-57D4AA486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7" y="480623"/>
            <a:ext cx="2514096" cy="1180397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914400"/>
            <a:r>
              <a:rPr lang="en-US" dirty="0"/>
              <a:t>Frontal lobe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3643" y="-1"/>
            <a:ext cx="60985" cy="5143501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/>
          <a:stretch/>
        </p:blipFill>
        <p:spPr>
          <a:xfrm>
            <a:off x="3488431" y="0"/>
            <a:ext cx="5655569" cy="51435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60CB745-A73D-4998-A712-E4EE767FA4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63"/>
          <a:stretch/>
        </p:blipFill>
        <p:spPr>
          <a:xfrm>
            <a:off x="3534631" y="10"/>
            <a:ext cx="5609368" cy="5143490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003AC26-60B9-4BEF-8542-B50789B62681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567125" y="1661020"/>
            <a:ext cx="2514600" cy="34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>
                <a:hlinkClick r:id="rId5" action="ppaction://hlinksldjump"/>
              </a:rPr>
              <a:t>Click here to go back.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E2759D-D25C-4526-B633-55B6C1FD550A}"/>
              </a:ext>
            </a:extLst>
          </p:cNvPr>
          <p:cNvSpPr txBox="1"/>
          <p:nvPr/>
        </p:nvSpPr>
        <p:spPr>
          <a:xfrm>
            <a:off x="277973" y="2622266"/>
            <a:ext cx="2775921" cy="553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400" cap="all" dirty="0">
                <a:hlinkClick r:id="rId6" action="ppaction://hlinksldjump"/>
              </a:rPr>
              <a:t>Done reviewing the brain? Click here to move on.</a:t>
            </a:r>
            <a:endParaRPr lang="en-US" sz="1400" cap="all" dirty="0"/>
          </a:p>
        </p:txBody>
      </p:sp>
    </p:spTree>
    <p:extLst>
      <p:ext uri="{BB962C8B-B14F-4D97-AF65-F5344CB8AC3E}">
        <p14:creationId xmlns:p14="http://schemas.microsoft.com/office/powerpoint/2010/main" val="1247132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034C9-C7CA-41D3-840A-4F801344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7" y="480623"/>
            <a:ext cx="2514096" cy="118039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Temporal lobe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3643" y="-1"/>
            <a:ext cx="60985" cy="5143501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/>
          <a:stretch/>
        </p:blipFill>
        <p:spPr>
          <a:xfrm>
            <a:off x="3488431" y="0"/>
            <a:ext cx="5655569" cy="5143500"/>
          </a:xfrm>
          <a:prstGeom prst="rect">
            <a:avLst/>
          </a:prstGeom>
        </p:spPr>
      </p:pic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73AA7C2-4B9C-4660-AB8B-0189FD2A3E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8" r="18635" b="-1"/>
          <a:stretch/>
        </p:blipFill>
        <p:spPr>
          <a:xfrm>
            <a:off x="3534631" y="10"/>
            <a:ext cx="5609368" cy="51434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12C87E-B00C-46D9-9232-40FF2FDE0B8D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482600" y="1774825"/>
            <a:ext cx="2514600" cy="34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>
                <a:hlinkClick r:id="rId5" action="ppaction://hlinksldjump"/>
              </a:rPr>
              <a:t>Click here to go back.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410C9-4230-47A2-93DB-A3D32F7FF86A}"/>
              </a:ext>
            </a:extLst>
          </p:cNvPr>
          <p:cNvSpPr txBox="1"/>
          <p:nvPr/>
        </p:nvSpPr>
        <p:spPr>
          <a:xfrm>
            <a:off x="277973" y="2622266"/>
            <a:ext cx="2775921" cy="553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400" cap="all" dirty="0">
                <a:hlinkClick r:id="rId6" action="ppaction://hlinksldjump"/>
              </a:rPr>
              <a:t>Done reviewing the brain? Click here to move on.</a:t>
            </a:r>
            <a:endParaRPr lang="en-US" sz="1400" cap="all" dirty="0"/>
          </a:p>
        </p:txBody>
      </p:sp>
    </p:spTree>
    <p:extLst>
      <p:ext uri="{BB962C8B-B14F-4D97-AF65-F5344CB8AC3E}">
        <p14:creationId xmlns:p14="http://schemas.microsoft.com/office/powerpoint/2010/main" val="478735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" name="Picture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CD924C-85AA-46C6-89C2-2C7830CC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7" y="480623"/>
            <a:ext cx="2514096" cy="1180397"/>
          </a:xfrm>
        </p:spPr>
        <p:txBody>
          <a:bodyPr>
            <a:normAutofit/>
          </a:bodyPr>
          <a:lstStyle/>
          <a:p>
            <a:r>
              <a:rPr lang="en-US" dirty="0"/>
              <a:t>cerebellum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3643" y="-1"/>
            <a:ext cx="60985" cy="5143501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/>
          <a:stretch/>
        </p:blipFill>
        <p:spPr>
          <a:xfrm>
            <a:off x="3488431" y="0"/>
            <a:ext cx="5655569" cy="51435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699DFDF-9EE9-4893-8C16-F5E515C2D8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" r="23509" b="-2"/>
          <a:stretch/>
        </p:blipFill>
        <p:spPr>
          <a:xfrm>
            <a:off x="3534631" y="10"/>
            <a:ext cx="5609368" cy="5143490"/>
          </a:xfrm>
          <a:prstGeom prst="rect">
            <a:avLst/>
          </a:prstGeom>
        </p:spPr>
      </p:pic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030AA01E-42DF-4FD7-9E4B-C37F0D5C6955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481589" y="1751402"/>
            <a:ext cx="2514600" cy="34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600"/>
              </a:spcAft>
              <a:buNone/>
            </a:pPr>
            <a:r>
              <a:rPr lang="en-US" dirty="0">
                <a:hlinkClick r:id="rId5" action="ppaction://hlinksldjump"/>
              </a:rPr>
              <a:t>Click here to go back.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3244C2-CEF3-46BD-A330-A1EC83C17F76}"/>
              </a:ext>
            </a:extLst>
          </p:cNvPr>
          <p:cNvSpPr txBox="1"/>
          <p:nvPr/>
        </p:nvSpPr>
        <p:spPr>
          <a:xfrm>
            <a:off x="350928" y="2629091"/>
            <a:ext cx="2775921" cy="5532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400" cap="all" dirty="0">
                <a:hlinkClick r:id="rId6" action="ppaction://hlinksldjump"/>
              </a:rPr>
              <a:t>Done reviewing the brain? Click here to move on.</a:t>
            </a:r>
            <a:endParaRPr lang="en-US" sz="1400" cap="all" dirty="0"/>
          </a:p>
        </p:txBody>
      </p:sp>
    </p:spTree>
    <p:extLst>
      <p:ext uri="{BB962C8B-B14F-4D97-AF65-F5344CB8AC3E}">
        <p14:creationId xmlns:p14="http://schemas.microsoft.com/office/powerpoint/2010/main" val="3749912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5E2D7E-B7BD-404F-9F71-D6620D37B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002096ChildDevelopmentBrainBuildingVideo2">
            <a:hlinkClick r:id="" action="ppaction://media"/>
            <a:extLst>
              <a:ext uri="{FF2B5EF4-FFF2-40B4-BE49-F238E27FC236}">
                <a16:creationId xmlns:a16="http://schemas.microsoft.com/office/drawing/2014/main" id="{0334A686-ECDD-41A6-A1A0-628862A5CB71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0941" y="745352"/>
            <a:ext cx="5676440" cy="33554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5CF1E-3989-4450-8CAC-155570CCFB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2603" y="2402036"/>
            <a:ext cx="2805382" cy="193914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buNone/>
            </a:pPr>
            <a:r>
              <a:rPr lang="en-US" sz="1400" dirty="0"/>
              <a:t>Watch this short video clip.  Think about the different areas of the brain and their functions.  What areas might the child be using?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B164F-9470-44BE-A875-CB5F76DB4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2" y="1043849"/>
            <a:ext cx="2805386" cy="1180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dirty="0"/>
              <a:t>The brain at work</a:t>
            </a:r>
          </a:p>
        </p:txBody>
      </p:sp>
    </p:spTree>
    <p:extLst>
      <p:ext uri="{BB962C8B-B14F-4D97-AF65-F5344CB8AC3E}">
        <p14:creationId xmlns:p14="http://schemas.microsoft.com/office/powerpoint/2010/main" val="393672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765E2D7E-B7BD-404F-9F71-D6620D37B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5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 descr="Amazon.com : Question Mark - 500 Stickers Pack 2.25 x 1.25 inches -  Punctuation : Office Products">
            <a:extLst>
              <a:ext uri="{FF2B5EF4-FFF2-40B4-BE49-F238E27FC236}">
                <a16:creationId xmlns:a16="http://schemas.microsoft.com/office/drawing/2014/main" id="{2A43B36B-964B-4BC4-AD5A-D7E2F31017B8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755" y="1661020"/>
            <a:ext cx="4724915" cy="26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3847C-FC60-463A-ACC9-63B1E16BDA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1598279"/>
            <a:ext cx="2805382" cy="333487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buNone/>
            </a:pPr>
            <a:r>
              <a:rPr lang="en-US" sz="1400" dirty="0"/>
              <a:t>Which area of the brain did the child use while playing the piano? Pick the best answer!</a:t>
            </a:r>
          </a:p>
          <a:p>
            <a:pPr lvl="1" indent="-228600" defTabSz="914400"/>
            <a:r>
              <a:rPr lang="en-US" sz="1800" dirty="0">
                <a:hlinkClick r:id="rId5" action="ppaction://hlinksldjump"/>
              </a:rPr>
              <a:t>Occipital </a:t>
            </a:r>
            <a:endParaRPr lang="en-US" sz="1800" dirty="0"/>
          </a:p>
          <a:p>
            <a:pPr lvl="1" indent="-228600" defTabSz="914400"/>
            <a:r>
              <a:rPr lang="en-US" sz="1800" dirty="0">
                <a:hlinkClick r:id="rId5" action="ppaction://hlinksldjump"/>
              </a:rPr>
              <a:t>parietal</a:t>
            </a:r>
            <a:endParaRPr lang="en-US" sz="1800" dirty="0"/>
          </a:p>
          <a:p>
            <a:pPr lvl="1" indent="-228600" defTabSz="914400"/>
            <a:r>
              <a:rPr lang="en-US" sz="1800" dirty="0">
                <a:hlinkClick r:id="rId5" action="ppaction://hlinksldjump"/>
              </a:rPr>
              <a:t>frontal</a:t>
            </a:r>
            <a:endParaRPr lang="en-US" sz="1800" dirty="0"/>
          </a:p>
          <a:p>
            <a:pPr lvl="1" indent="-228600" defTabSz="914400"/>
            <a:r>
              <a:rPr lang="en-US" sz="1800" dirty="0">
                <a:hlinkClick r:id="rId5" action="ppaction://hlinksldjump"/>
              </a:rPr>
              <a:t>Temporal</a:t>
            </a:r>
            <a:endParaRPr lang="en-US" sz="1800" dirty="0"/>
          </a:p>
          <a:p>
            <a:pPr lvl="1" indent="-228600" defTabSz="914400"/>
            <a:r>
              <a:rPr lang="en-US" sz="1800" dirty="0">
                <a:hlinkClick r:id="rId5" action="ppaction://hlinksldjump"/>
              </a:rPr>
              <a:t>Cerebellum</a:t>
            </a:r>
            <a:endParaRPr lang="en-US" sz="1800" dirty="0"/>
          </a:p>
          <a:p>
            <a:pPr lvl="1" indent="-228600" defTabSz="914400"/>
            <a:r>
              <a:rPr lang="en-US" sz="1800" dirty="0">
                <a:hlinkClick r:id="rId6" action="ppaction://hlinksldjump"/>
              </a:rPr>
              <a:t>All of the above</a:t>
            </a: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E422D-614B-4215-94F9-FA8DA71BF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0" y="480623"/>
            <a:ext cx="2805386" cy="1180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/>
            <a:r>
              <a:rPr lang="en-US" sz="3600" dirty="0"/>
              <a:t>Test your knowledge</a:t>
            </a:r>
          </a:p>
        </p:txBody>
      </p:sp>
    </p:spTree>
    <p:extLst>
      <p:ext uri="{BB962C8B-B14F-4D97-AF65-F5344CB8AC3E}">
        <p14:creationId xmlns:p14="http://schemas.microsoft.com/office/powerpoint/2010/main" val="415668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7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4" descr="Thumbs Up to Stay Pain-Free By Treating Thumb Joint Pain - Charms">
            <a:extLst>
              <a:ext uri="{FF2B5EF4-FFF2-40B4-BE49-F238E27FC236}">
                <a16:creationId xmlns:a16="http://schemas.microsoft.com/office/drawing/2014/main" id="{2CF3DE25-6972-498F-8CD9-C5E4A1E8C0F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" b="1"/>
          <a:stretch/>
        </p:blipFill>
        <p:spPr bwMode="auto">
          <a:xfrm>
            <a:off x="0" y="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4EB6B2-195B-4625-899F-01E4DB7DF857}"/>
              </a:ext>
            </a:extLst>
          </p:cNvPr>
          <p:cNvSpPr txBox="1"/>
          <p:nvPr/>
        </p:nvSpPr>
        <p:spPr>
          <a:xfrm>
            <a:off x="645458" y="507146"/>
            <a:ext cx="30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That’s right!!!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5580C-65A9-4099-855D-C6F39B3BFFB3}"/>
              </a:ext>
            </a:extLst>
          </p:cNvPr>
          <p:cNvSpPr txBox="1"/>
          <p:nvPr/>
        </p:nvSpPr>
        <p:spPr>
          <a:xfrm>
            <a:off x="-199785" y="1414591"/>
            <a:ext cx="4487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hlinkClick r:id="rId5" action="ppaction://hlinksldjump"/>
              </a:rPr>
              <a:t>Click here to learn more.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19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08E65-7C18-4478-ADB9-8926024E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3125-049F-4ECD-BD89-F30B374301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Demonstrate knowledge of brain development in children birth to 5 years old</a:t>
            </a:r>
          </a:p>
          <a:p>
            <a:r>
              <a:rPr lang="en-US" sz="2000" dirty="0"/>
              <a:t>Examine the impact of nature vs. nurture on the developing brain in young children</a:t>
            </a:r>
          </a:p>
          <a:p>
            <a:r>
              <a:rPr lang="en-US" sz="2000" dirty="0"/>
              <a:t>Explore strategies to support healthy brain development in young children</a:t>
            </a:r>
          </a:p>
        </p:txBody>
      </p:sp>
    </p:spTree>
    <p:extLst>
      <p:ext uri="{BB962C8B-B14F-4D97-AF65-F5344CB8AC3E}">
        <p14:creationId xmlns:p14="http://schemas.microsoft.com/office/powerpoint/2010/main" val="268406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75C4FD-61A8-42D7-8BBB-32EB98A911DC}"/>
              </a:ext>
            </a:extLst>
          </p:cNvPr>
          <p:cNvSpPr txBox="1"/>
          <p:nvPr/>
        </p:nvSpPr>
        <p:spPr>
          <a:xfrm>
            <a:off x="345781" y="2804672"/>
            <a:ext cx="3519287" cy="1180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2400" cap="all" dirty="0">
                <a:hlinkClick r:id="rId2" action="ppaction://hlinksldjump"/>
              </a:rPr>
              <a:t>Click here to try again.</a:t>
            </a:r>
            <a:endParaRPr lang="en-US" sz="2400" cap="all" dirty="0"/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4" descr="Amazon.com: Wrong Answer Button: Appstore for Android">
            <a:extLst>
              <a:ext uri="{FF2B5EF4-FFF2-40B4-BE49-F238E27FC236}">
                <a16:creationId xmlns:a16="http://schemas.microsoft.com/office/drawing/2014/main" id="{3686ED30-B9F5-4F77-83DF-6688C225158E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0918" y="480623"/>
            <a:ext cx="4096042" cy="409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173C3-C876-4052-B686-083FDCAE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880" y="1056042"/>
            <a:ext cx="2805386" cy="1180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300" dirty="0"/>
              <a:t>Oops, that’s incorrect!</a:t>
            </a:r>
          </a:p>
        </p:txBody>
      </p:sp>
    </p:spTree>
    <p:extLst>
      <p:ext uri="{BB962C8B-B14F-4D97-AF65-F5344CB8AC3E}">
        <p14:creationId xmlns:p14="http://schemas.microsoft.com/office/powerpoint/2010/main" val="39635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F269A-AB9B-4FE6-9F9D-9FAABB17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463889"/>
            <a:ext cx="7773338" cy="865450"/>
          </a:xfrm>
        </p:spPr>
        <p:txBody>
          <a:bodyPr/>
          <a:lstStyle/>
          <a:p>
            <a:r>
              <a:rPr lang="en-US" dirty="0"/>
              <a:t>Breaking down the piano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8C122-B17B-4CF5-934D-726DF1A6C2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1498387"/>
            <a:ext cx="7772870" cy="3181225"/>
          </a:xfrm>
        </p:spPr>
        <p:txBody>
          <a:bodyPr>
            <a:normAutofit/>
          </a:bodyPr>
          <a:lstStyle/>
          <a:p>
            <a:r>
              <a:rPr lang="en-US" sz="1800" dirty="0"/>
              <a:t>All areas of the child’s brain were active during the piano video!</a:t>
            </a:r>
          </a:p>
          <a:p>
            <a:pPr lvl="1"/>
            <a:r>
              <a:rPr lang="en-US" sz="1600" dirty="0"/>
              <a:t>Occipital Lobe: vision/sight (seeing the piano and the provider)</a:t>
            </a:r>
          </a:p>
          <a:p>
            <a:pPr lvl="1"/>
            <a:r>
              <a:rPr lang="en-US" sz="1600" dirty="0"/>
              <a:t>Parietal lobe: sense of touch (banging on that piano!)</a:t>
            </a:r>
          </a:p>
          <a:p>
            <a:pPr lvl="1"/>
            <a:r>
              <a:rPr lang="en-US" sz="1600" dirty="0"/>
              <a:t>Temporal lobe: auditory (hearing the sounds of the piano and the provider’s language)</a:t>
            </a:r>
          </a:p>
          <a:p>
            <a:pPr lvl="1"/>
            <a:r>
              <a:rPr lang="en-US" sz="1600" dirty="0"/>
              <a:t>Frontal lobe: making decisions (what happens when I bang my hands on this piano?)</a:t>
            </a:r>
          </a:p>
          <a:p>
            <a:pPr lvl="1"/>
            <a:r>
              <a:rPr lang="en-US" sz="1600" dirty="0"/>
              <a:t>Cerebellum: motor coordination (banging my hands on the piano; using my strength to sit up while I play the piano)</a:t>
            </a:r>
          </a:p>
        </p:txBody>
      </p:sp>
    </p:spTree>
    <p:extLst>
      <p:ext uri="{BB962C8B-B14F-4D97-AF65-F5344CB8AC3E}">
        <p14:creationId xmlns:p14="http://schemas.microsoft.com/office/powerpoint/2010/main" val="338312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>
            <a:extLst>
              <a:ext uri="{FF2B5EF4-FFF2-40B4-BE49-F238E27FC236}">
                <a16:creationId xmlns:a16="http://schemas.microsoft.com/office/drawing/2014/main" id="{E1408BAF-1350-4BC5-9C72-82A08BB0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4E843C5-E258-463E-B6A7-03E24286B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5D2CA358-2EA6-49C2-AAEF-0C79C1F76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2">
            <a:extLst>
              <a:ext uri="{FF2B5EF4-FFF2-40B4-BE49-F238E27FC236}">
                <a16:creationId xmlns:a16="http://schemas.microsoft.com/office/drawing/2014/main" id="{AAD74829-8970-4A28-B5F6-387E0E31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976ACB9-C2D4-45C2-924A-2CF7CFF5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499"/>
          </a:xfrm>
          <a:prstGeom prst="rect">
            <a:avLst/>
          </a:prstGeom>
        </p:spPr>
      </p:pic>
      <p:pic>
        <p:nvPicPr>
          <p:cNvPr id="8" name="Online Media 1" title="1. Experiences Build Brain Architecture">
            <a:hlinkClick r:id="" action="ppaction://media"/>
            <a:extLst>
              <a:ext uri="{FF2B5EF4-FFF2-40B4-BE49-F238E27FC236}">
                <a16:creationId xmlns:a16="http://schemas.microsoft.com/office/drawing/2014/main" id="{39EA48F9-E2D4-4865-B81E-72389FC49FD5}"/>
              </a:ext>
            </a:extLst>
          </p:cNvPr>
          <p:cNvPicPr>
            <a:picLocks noGrp="1" noRot="1" noChangeAspect="1"/>
          </p:cNvPicPr>
          <p:nvPr>
            <p:ph sz="quarter" idx="14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260405" y="1033526"/>
            <a:ext cx="5445044" cy="307644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6FA66-4692-4CED-A2CD-0582A57F48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8942" y="2082681"/>
            <a:ext cx="2785462" cy="221269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ctr" defTabSz="914400"/>
            <a:r>
              <a:rPr lang="en-US" sz="2000" dirty="0"/>
              <a:t>Please watch this short video that provides another brief overview of the architecture of the brain.</a:t>
            </a:r>
          </a:p>
          <a:p>
            <a:pPr marL="0" indent="-228600" algn="ctr" defTabSz="914400"/>
            <a:endParaRPr lang="en-US" dirty="0"/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375610" y="960814"/>
            <a:ext cx="2785463" cy="85419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0000"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 sz="3600" dirty="0"/>
              <a:t>Architecture of the brain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72">
            <a:extLst>
              <a:ext uri="{FF2B5EF4-FFF2-40B4-BE49-F238E27FC236}">
                <a16:creationId xmlns:a16="http://schemas.microsoft.com/office/drawing/2014/main" id="{5F86BEAF-FD24-4827-AD37-6785EBC9C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046" name="Rectangle 74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76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7045" y="-1"/>
            <a:ext cx="60985" cy="5143501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8" name="Picture 78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Pin on Conversie stoornis/ FNS">
            <a:extLst>
              <a:ext uri="{FF2B5EF4-FFF2-40B4-BE49-F238E27FC236}">
                <a16:creationId xmlns:a16="http://schemas.microsoft.com/office/drawing/2014/main" id="{1400A29F-B736-4645-8608-65DF8697DB66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3" r="20127" b="2"/>
          <a:stretch/>
        </p:blipFill>
        <p:spPr bwMode="auto">
          <a:xfrm>
            <a:off x="6118030" y="10"/>
            <a:ext cx="302597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A3490-06B0-40A2-A29E-EB831503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463887"/>
            <a:ext cx="5004664" cy="11971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dirty="0"/>
              <a:t>Anatomy of the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3DF5E-0592-4441-93C7-56EE6A0427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1775319"/>
            <a:ext cx="5004665" cy="2568080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defTabSz="914400"/>
            <a:r>
              <a:rPr lang="en-US" sz="1800" dirty="0"/>
              <a:t>We examined the different regions of the brain.</a:t>
            </a:r>
          </a:p>
          <a:p>
            <a:pPr indent="-228600" defTabSz="914400"/>
            <a:r>
              <a:rPr lang="en-US" sz="1800" dirty="0"/>
              <a:t>Let’s break it down even more.</a:t>
            </a:r>
          </a:p>
          <a:p>
            <a:pPr indent="-228600" defTabSz="914400"/>
            <a:r>
              <a:rPr lang="en-US" sz="1800" dirty="0"/>
              <a:t>Let’s take a look at some more intricate pieces of the brain and their functions on the following slides.</a:t>
            </a:r>
          </a:p>
        </p:txBody>
      </p:sp>
    </p:spTree>
    <p:extLst>
      <p:ext uri="{BB962C8B-B14F-4D97-AF65-F5344CB8AC3E}">
        <p14:creationId xmlns:p14="http://schemas.microsoft.com/office/powerpoint/2010/main" val="285111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5873676-3D69-48B0-BA02-D759766A9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48E96D7-6599-4607-9958-FD9E10001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478AA5-D1D0-4B5E-9FDE-6F55026D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171825"/>
            <a:ext cx="914400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CA8EEE2-DA9A-4635-9B41-33EB56514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Content Placeholder 4" descr="Graphic showing a neuron including labels for dendrites, axon, synapse, and neurotransmitters.">
            <a:extLst>
              <a:ext uri="{FF2B5EF4-FFF2-40B4-BE49-F238E27FC236}">
                <a16:creationId xmlns:a16="http://schemas.microsoft.com/office/drawing/2014/main" id="{F43E8C00-9908-41F5-80CF-B4EBC1C5C7C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t="15638" b="1093"/>
          <a:stretch/>
        </p:blipFill>
        <p:spPr>
          <a:xfrm>
            <a:off x="20" y="10"/>
            <a:ext cx="9143980" cy="287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74265-F843-4145-BB81-C66D1CD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3328416"/>
            <a:ext cx="7424928" cy="8375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dirty="0"/>
              <a:t>What’s in a neuron?</a:t>
            </a:r>
          </a:p>
        </p:txBody>
      </p:sp>
    </p:spTree>
    <p:extLst>
      <p:ext uri="{BB962C8B-B14F-4D97-AF65-F5344CB8AC3E}">
        <p14:creationId xmlns:p14="http://schemas.microsoft.com/office/powerpoint/2010/main" val="375822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55FE-C486-4759-AC91-CA48D6E3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696401"/>
          </a:xfrm>
        </p:spPr>
        <p:txBody>
          <a:bodyPr/>
          <a:lstStyle/>
          <a:p>
            <a:pPr algn="l"/>
            <a:r>
              <a:rPr lang="en-US" dirty="0"/>
              <a:t>neurons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BF0DE-4B29-4EE2-A403-176F78AB17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1160289"/>
            <a:ext cx="3829520" cy="38189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Neurons make up our nervous system.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 typical baby is born with 100 billion neurons!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Watch this quick video on neurons!</a:t>
            </a:r>
          </a:p>
          <a:p>
            <a:pPr>
              <a:lnSpc>
                <a:spcPct val="100000"/>
              </a:lnSpc>
            </a:pPr>
            <a:r>
              <a:rPr lang="en-US" dirty="0"/>
              <a:t>neurons transfer signals to other neurons through synapses.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Synapses are what make connections in the brain. 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average neuron makes 7,000 synaptic connections.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number or structure of synapses change as we learn new information.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Watch this quick video on synapses!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Online Media 5" title="2-Minute Neuroscience: The Neuron">
            <a:hlinkClick r:id="" action="ppaction://media"/>
            <a:extLst>
              <a:ext uri="{FF2B5EF4-FFF2-40B4-BE49-F238E27FC236}">
                <a16:creationId xmlns:a16="http://schemas.microsoft.com/office/drawing/2014/main" id="{60F7A61D-0F72-4692-9E2F-B82F3A5AEC26}"/>
              </a:ext>
            </a:extLst>
          </p:cNvPr>
          <p:cNvPicPr>
            <a:picLocks noGrp="1" noRot="1" noChangeAspect="1"/>
          </p:cNvPicPr>
          <p:nvPr>
            <p:ph sz="quarter" idx="14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0" y="214055"/>
            <a:ext cx="3829050" cy="2163762"/>
          </a:xfrm>
          <a:prstGeom prst="rect">
            <a:avLst/>
          </a:prstGeom>
        </p:spPr>
      </p:pic>
      <p:pic>
        <p:nvPicPr>
          <p:cNvPr id="7" name="Online Media 6" title="2-Minute Neuroscience: Synaptic Transmission">
            <a:hlinkClick r:id="" action="ppaction://media"/>
            <a:extLst>
              <a:ext uri="{FF2B5EF4-FFF2-40B4-BE49-F238E27FC236}">
                <a16:creationId xmlns:a16="http://schemas.microsoft.com/office/drawing/2014/main" id="{CD79F560-5845-435A-976D-93CF84D50B1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572000" y="2765684"/>
            <a:ext cx="3829050" cy="21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1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DC2A3-4995-4A5F-8D1A-447778AD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588825"/>
          </a:xfrm>
        </p:spPr>
        <p:txBody>
          <a:bodyPr/>
          <a:lstStyle/>
          <a:p>
            <a:r>
              <a:rPr lang="en-US" dirty="0"/>
              <a:t>Synaptic pruning: use it or lose it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6CA8C348-3BE4-44BC-9C0D-2706579D928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14454732"/>
              </p:ext>
            </p:extLst>
          </p:nvPr>
        </p:nvGraphicFramePr>
        <p:xfrm>
          <a:off x="376519" y="1052713"/>
          <a:ext cx="3458208" cy="3857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Online Media 10" title="How are Synapses like Trees?: An Introduction to Synaptic Pruning">
            <a:hlinkClick r:id="" action="ppaction://media"/>
            <a:extLst>
              <a:ext uri="{FF2B5EF4-FFF2-40B4-BE49-F238E27FC236}">
                <a16:creationId xmlns:a16="http://schemas.microsoft.com/office/drawing/2014/main" id="{84407137-3A29-4AAB-9C8F-3F32DB54CE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985130" y="1469464"/>
            <a:ext cx="4988011" cy="28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765E2D7E-B7BD-404F-9F71-D6620D37B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5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 descr="Amazon.com : Question Mark - 500 Stickers Pack 2.25 x 1.25 inches -  Punctuation : Office Products">
            <a:extLst>
              <a:ext uri="{FF2B5EF4-FFF2-40B4-BE49-F238E27FC236}">
                <a16:creationId xmlns:a16="http://schemas.microsoft.com/office/drawing/2014/main" id="{2A43B36B-964B-4BC4-AD5A-D7E2F31017B8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755" y="1661020"/>
            <a:ext cx="4724915" cy="26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3847C-FC60-463A-ACC9-63B1E16BDA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4187" y="1590114"/>
            <a:ext cx="2805382" cy="333487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buNone/>
            </a:pPr>
            <a:r>
              <a:rPr lang="en-US" sz="1800" b="1" u="sng" dirty="0"/>
              <a:t>Nature VS Nurture</a:t>
            </a:r>
          </a:p>
          <a:p>
            <a:pPr marL="0" indent="0" algn="ctr" defTabSz="914400">
              <a:buNone/>
            </a:pPr>
            <a:r>
              <a:rPr lang="en-US" sz="1800" dirty="0"/>
              <a:t>“Nature” refers to biology.</a:t>
            </a:r>
          </a:p>
          <a:p>
            <a:pPr marL="0" indent="0" algn="ctr" defTabSz="914400">
              <a:buNone/>
            </a:pPr>
            <a:r>
              <a:rPr lang="en-US" sz="1800" dirty="0"/>
              <a:t>“Nurture” refers to environment.</a:t>
            </a:r>
          </a:p>
          <a:p>
            <a:pPr marL="0" indent="0" algn="ctr" defTabSz="914400">
              <a:buNone/>
            </a:pPr>
            <a:r>
              <a:rPr lang="en-US" sz="2800" dirty="0">
                <a:hlinkClick r:id="rId5" action="ppaction://hlinksldjump"/>
              </a:rPr>
              <a:t>TRUE</a:t>
            </a:r>
            <a:endParaRPr lang="en-US" sz="2800" dirty="0"/>
          </a:p>
          <a:p>
            <a:pPr marL="0" indent="0" algn="ctr" defTabSz="914400">
              <a:buNone/>
            </a:pPr>
            <a:r>
              <a:rPr lang="en-US" sz="2800" dirty="0">
                <a:hlinkClick r:id="rId6" action="ppaction://hlinksldjump"/>
              </a:rPr>
              <a:t>False</a:t>
            </a:r>
            <a:endParaRPr lang="en-US" sz="2800" dirty="0"/>
          </a:p>
          <a:p>
            <a:pPr lvl="1" indent="-228600" defTabSz="914400"/>
            <a:endParaRPr lang="en-US" sz="1800" dirty="0"/>
          </a:p>
          <a:p>
            <a:pPr lvl="1" indent="-228600" defTabSz="914400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E422D-614B-4215-94F9-FA8DA71BF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0" y="480623"/>
            <a:ext cx="2805386" cy="1180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/>
            <a:r>
              <a:rPr lang="en-US" sz="3600" dirty="0"/>
              <a:t>Test your knowledge</a:t>
            </a:r>
          </a:p>
        </p:txBody>
      </p:sp>
    </p:spTree>
    <p:extLst>
      <p:ext uri="{BB962C8B-B14F-4D97-AF65-F5344CB8AC3E}">
        <p14:creationId xmlns:p14="http://schemas.microsoft.com/office/powerpoint/2010/main" val="178415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7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4" descr="Thumbs Up to Stay Pain-Free By Treating Thumb Joint Pain - Charms">
            <a:extLst>
              <a:ext uri="{FF2B5EF4-FFF2-40B4-BE49-F238E27FC236}">
                <a16:creationId xmlns:a16="http://schemas.microsoft.com/office/drawing/2014/main" id="{2CF3DE25-6972-498F-8CD9-C5E4A1E8C0F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" b="1"/>
          <a:stretch/>
        </p:blipFill>
        <p:spPr bwMode="auto">
          <a:xfrm>
            <a:off x="0" y="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4EB6B2-195B-4625-899F-01E4DB7DF857}"/>
              </a:ext>
            </a:extLst>
          </p:cNvPr>
          <p:cNvSpPr txBox="1"/>
          <p:nvPr/>
        </p:nvSpPr>
        <p:spPr>
          <a:xfrm>
            <a:off x="645458" y="507146"/>
            <a:ext cx="30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That’s right!!!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5580C-65A9-4099-855D-C6F39B3BFFB3}"/>
              </a:ext>
            </a:extLst>
          </p:cNvPr>
          <p:cNvSpPr txBox="1"/>
          <p:nvPr/>
        </p:nvSpPr>
        <p:spPr>
          <a:xfrm>
            <a:off x="-315046" y="1383624"/>
            <a:ext cx="4487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hlinkClick r:id="rId5" action="ppaction://hlinksldjump"/>
              </a:rPr>
              <a:t>Click here to learn more.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346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75C4FD-61A8-42D7-8BBB-32EB98A911DC}"/>
              </a:ext>
            </a:extLst>
          </p:cNvPr>
          <p:cNvSpPr txBox="1"/>
          <p:nvPr/>
        </p:nvSpPr>
        <p:spPr>
          <a:xfrm>
            <a:off x="345781" y="2804672"/>
            <a:ext cx="3519287" cy="1180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2400" cap="all" dirty="0">
                <a:hlinkClick r:id="rId2" action="ppaction://hlinksldjump"/>
              </a:rPr>
              <a:t>Click here to learn more.</a:t>
            </a:r>
            <a:endParaRPr lang="en-US" sz="2400" cap="all" dirty="0"/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4" descr="Amazon.com: Wrong Answer Button: Appstore for Android">
            <a:extLst>
              <a:ext uri="{FF2B5EF4-FFF2-40B4-BE49-F238E27FC236}">
                <a16:creationId xmlns:a16="http://schemas.microsoft.com/office/drawing/2014/main" id="{3686ED30-B9F5-4F77-83DF-6688C225158E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0918" y="480623"/>
            <a:ext cx="4096042" cy="409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173C3-C876-4052-B686-083FDCAE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880" y="1056042"/>
            <a:ext cx="2805386" cy="1180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300" dirty="0"/>
              <a:t>Oops, that’s incorrect!</a:t>
            </a:r>
          </a:p>
        </p:txBody>
      </p:sp>
    </p:spTree>
    <p:extLst>
      <p:ext uri="{BB962C8B-B14F-4D97-AF65-F5344CB8AC3E}">
        <p14:creationId xmlns:p14="http://schemas.microsoft.com/office/powerpoint/2010/main" val="129668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230 Feedback Matters Stock Photos, Pictures &amp; Royalty-Free Images - iStock">
            <a:extLst>
              <a:ext uri="{FF2B5EF4-FFF2-40B4-BE49-F238E27FC236}">
                <a16:creationId xmlns:a16="http://schemas.microsoft.com/office/drawing/2014/main" id="{4EBEA289-6EF6-4AC0-98B2-FA784CA91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7" r="3157"/>
          <a:stretch/>
        </p:blipFill>
        <p:spPr bwMode="auto">
          <a:xfrm>
            <a:off x="20" y="10"/>
            <a:ext cx="5609348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9370" y="-1"/>
            <a:ext cx="60985" cy="5143501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32" name="Content Placeholder 2">
            <a:extLst>
              <a:ext uri="{FF2B5EF4-FFF2-40B4-BE49-F238E27FC236}">
                <a16:creationId xmlns:a16="http://schemas.microsoft.com/office/drawing/2014/main" id="{05BB1658-C2CD-4FD3-A607-22822F5FBA4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63327" y="390889"/>
            <a:ext cx="3050327" cy="429541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100" dirty="0"/>
              <a:t>As  you move throughout this PowerPoint, you may find embedded surveys that ask questions about your knowledge and practice. PLEASE take time to complete these.  This is a time for you to reflect on your prior knowledge and practice.  It’s also an important piece of the professional development process!</a:t>
            </a:r>
          </a:p>
          <a:p>
            <a:pPr>
              <a:lnSpc>
                <a:spcPct val="110000"/>
              </a:lnSpc>
            </a:pPr>
            <a:r>
              <a:rPr lang="en-US" sz="1100" dirty="0"/>
              <a:t>At the end of this presentation, you will find a professional development survey.  Again, PLEASE take time to complete this.  Your feedback is ESSENTIAL to expand needed resources on a particular topic and to create new professional development opportunities. </a:t>
            </a:r>
          </a:p>
          <a:p>
            <a:pPr>
              <a:lnSpc>
                <a:spcPct val="110000"/>
              </a:lnSpc>
            </a:pPr>
            <a:r>
              <a:rPr lang="en-US" sz="1100" dirty="0"/>
              <a:t>Reflection and feedback are important!  Please be sure to complete all included forms as you navigate through this PowerPoint presentation.  Thank you!</a:t>
            </a:r>
          </a:p>
          <a:p>
            <a:pPr>
              <a:lnSpc>
                <a:spcPct val="11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5441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8B0B-7AE9-460C-BD80-E480E3D95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 development: nature or nurture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283E-4B7F-40D8-853F-4BFA364998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1467651"/>
            <a:ext cx="3829520" cy="3396342"/>
          </a:xfrm>
        </p:spPr>
        <p:txBody>
          <a:bodyPr/>
          <a:lstStyle/>
          <a:p>
            <a:r>
              <a:rPr lang="en-US" b="1" u="sng" dirty="0"/>
              <a:t>Nature</a:t>
            </a:r>
          </a:p>
          <a:p>
            <a:pPr lvl="1"/>
            <a:r>
              <a:rPr lang="en-US" sz="1600" dirty="0"/>
              <a:t>Refers to all of our genes and hereditary factors: eye color, hair color, personality traits, etc.</a:t>
            </a:r>
          </a:p>
          <a:p>
            <a:pPr lvl="1"/>
            <a:r>
              <a:rPr lang="en-US" sz="1600" dirty="0"/>
              <a:t>Some theorists believe that everything that we are to become is inborn….things occur naturally regardless of our experiences.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DF616-256A-4B09-B396-9BA03122667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29150" y="1467650"/>
            <a:ext cx="3829050" cy="3396342"/>
          </a:xfrm>
        </p:spPr>
        <p:txBody>
          <a:bodyPr>
            <a:normAutofit/>
          </a:bodyPr>
          <a:lstStyle/>
          <a:p>
            <a:r>
              <a:rPr lang="en-US" b="1" u="sng" dirty="0"/>
              <a:t>Nurture</a:t>
            </a:r>
          </a:p>
          <a:p>
            <a:pPr lvl="1"/>
            <a:r>
              <a:rPr lang="en-US" sz="1600" dirty="0"/>
              <a:t>Are we born a tabula rasa?</a:t>
            </a:r>
          </a:p>
          <a:p>
            <a:pPr lvl="1"/>
            <a:r>
              <a:rPr lang="en-US" sz="1600" dirty="0"/>
              <a:t>This is the idea that we our minds are a blank slate.  Therefore, everything that we are to become is determined by our experiences.</a:t>
            </a:r>
          </a:p>
          <a:p>
            <a:pPr lvl="1"/>
            <a:r>
              <a:rPr lang="en-US" sz="1600" dirty="0"/>
              <a:t>This is a behaviorist theory – that we are conditioned through our experiences.</a:t>
            </a:r>
          </a:p>
        </p:txBody>
      </p:sp>
    </p:spTree>
    <p:extLst>
      <p:ext uri="{BB962C8B-B14F-4D97-AF65-F5344CB8AC3E}">
        <p14:creationId xmlns:p14="http://schemas.microsoft.com/office/powerpoint/2010/main" val="88970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E567A-6165-43F8-ABE0-0AB41AD0D3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68329"/>
            <a:ext cx="1819665" cy="3475104"/>
          </a:xfrm>
        </p:spPr>
        <p:txBody>
          <a:bodyPr>
            <a:normAutofit/>
          </a:bodyPr>
          <a:lstStyle/>
          <a:p>
            <a:r>
              <a:rPr lang="en-US" sz="1600" dirty="0"/>
              <a:t>Watch this short video on how a baby’s brain develops.</a:t>
            </a:r>
          </a:p>
          <a:p>
            <a:r>
              <a:rPr lang="en-US" sz="1600" dirty="0"/>
              <a:t>As you watch, What are your thoughts: is it nature, nurture, or both?</a:t>
            </a:r>
          </a:p>
        </p:txBody>
      </p:sp>
      <p:pic>
        <p:nvPicPr>
          <p:cNvPr id="5" name="Online Media 4" title="How baby brains develop">
            <a:hlinkClick r:id="" action="ppaction://media"/>
            <a:extLst>
              <a:ext uri="{FF2B5EF4-FFF2-40B4-BE49-F238E27FC236}">
                <a16:creationId xmlns:a16="http://schemas.microsoft.com/office/drawing/2014/main" id="{849F5164-3761-44B0-9CA5-B9B125A7F8AA}"/>
              </a:ext>
            </a:extLst>
          </p:cNvPr>
          <p:cNvPicPr>
            <a:picLocks noGrp="1" noRot="1" noChangeAspect="1"/>
          </p:cNvPicPr>
          <p:nvPr>
            <p:ph sz="quarter" idx="1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13038" y="982663"/>
            <a:ext cx="5745162" cy="32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7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F86BEAF-FD24-4827-AD37-6785EBC9C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7045" y="-1"/>
            <a:ext cx="60985" cy="5143501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How Christianity Stunted My Relational Growth | Neil Carter">
            <a:extLst>
              <a:ext uri="{FF2B5EF4-FFF2-40B4-BE49-F238E27FC236}">
                <a16:creationId xmlns:a16="http://schemas.microsoft.com/office/drawing/2014/main" id="{6C7D74B6-CC41-48F4-A2AD-9E731E3D8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4" r="25243" b="1"/>
          <a:stretch/>
        </p:blipFill>
        <p:spPr bwMode="auto">
          <a:xfrm>
            <a:off x="6118030" y="10"/>
            <a:ext cx="302597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4BF84-7C19-4620-BC00-01CF672C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463887"/>
            <a:ext cx="5004664" cy="11971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dirty="0"/>
              <a:t>Nature vs nurture: Things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3E74B-6F21-4B1C-BB20-56680D515B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1529123"/>
            <a:ext cx="5004665" cy="332718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defTabSz="914400"/>
            <a:r>
              <a:rPr lang="en-US" sz="1700" dirty="0"/>
              <a:t>It’s true that we are all born with a genetic foundation.</a:t>
            </a:r>
          </a:p>
          <a:p>
            <a:pPr indent="-228600" defTabSz="914400"/>
            <a:r>
              <a:rPr lang="en-US" sz="1700" dirty="0"/>
              <a:t>Consider these scenarios:</a:t>
            </a:r>
          </a:p>
          <a:p>
            <a:pPr lvl="1" indent="-228600" defTabSz="914400"/>
            <a:r>
              <a:rPr lang="en-US" sz="1700" dirty="0"/>
              <a:t>What if you have genes for tall height but are malnourished as a child?</a:t>
            </a:r>
          </a:p>
          <a:p>
            <a:pPr lvl="1" indent="-228600" defTabSz="914400"/>
            <a:r>
              <a:rPr lang="en-US" sz="1700" dirty="0"/>
              <a:t>What if you are predisposed to academic success but were not provided an enriched environment in which to learn?</a:t>
            </a:r>
          </a:p>
          <a:p>
            <a:pPr lvl="1" indent="-228600" defTabSz="914400"/>
            <a:r>
              <a:rPr lang="en-US" sz="1700" dirty="0"/>
              <a:t>What if you were born with all the tools to learn and produce language but no one ever spoke to you?</a:t>
            </a:r>
          </a:p>
          <a:p>
            <a:pPr lvl="1" indent="-228600" defTabSz="914400"/>
            <a:endParaRPr lang="en-US" sz="1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B424D-6828-41D7-8A64-020A441606E3}"/>
              </a:ext>
            </a:extLst>
          </p:cNvPr>
          <p:cNvSpPr txBox="1"/>
          <p:nvPr/>
        </p:nvSpPr>
        <p:spPr>
          <a:xfrm rot="20800729">
            <a:off x="5786144" y="791706"/>
            <a:ext cx="2921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NATURE….OR NURUTRE….OR BOTH??</a:t>
            </a:r>
          </a:p>
        </p:txBody>
      </p:sp>
    </p:spTree>
    <p:extLst>
      <p:ext uri="{BB962C8B-B14F-4D97-AF65-F5344CB8AC3E}">
        <p14:creationId xmlns:p14="http://schemas.microsoft.com/office/powerpoint/2010/main" val="202969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CA8FB-4FB2-494D-A3B0-502B8479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742505"/>
          </a:xfrm>
        </p:spPr>
        <p:txBody>
          <a:bodyPr/>
          <a:lstStyle/>
          <a:p>
            <a:r>
              <a:rPr lang="en-US" dirty="0"/>
              <a:t>The importance of early 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959E5-674F-4251-8DA0-8B4EFFF47B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758" y="1206393"/>
            <a:ext cx="2926166" cy="3488551"/>
          </a:xfrm>
        </p:spPr>
        <p:txBody>
          <a:bodyPr>
            <a:normAutofit/>
          </a:bodyPr>
          <a:lstStyle/>
          <a:p>
            <a:r>
              <a:rPr lang="en-US" dirty="0"/>
              <a:t>Early experiences are crucial to children’s healthy brain development.</a:t>
            </a:r>
          </a:p>
          <a:p>
            <a:r>
              <a:rPr lang="en-US" dirty="0"/>
              <a:t>Humans cannot depend on genetics/nature alone!</a:t>
            </a:r>
          </a:p>
          <a:p>
            <a:r>
              <a:rPr lang="en-US" dirty="0"/>
              <a:t>Take a few minutes to watch this short and informative video on the importance of early experiences and brain development.</a:t>
            </a:r>
          </a:p>
        </p:txBody>
      </p:sp>
      <p:pic>
        <p:nvPicPr>
          <p:cNvPr id="4" name="Online Media 3" title="How a child's brain develops through early experiences">
            <a:hlinkClick r:id="" action="ppaction://media"/>
            <a:extLst>
              <a:ext uri="{FF2B5EF4-FFF2-40B4-BE49-F238E27FC236}">
                <a16:creationId xmlns:a16="http://schemas.microsoft.com/office/drawing/2014/main" id="{D0DFA906-F80A-45F8-A87F-F8B2D6C8AC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39313" y="1383125"/>
            <a:ext cx="5453627" cy="30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9795" y="-1"/>
            <a:ext cx="60985" cy="5143501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7F241E63-6F8B-44A8-8DDB-2058A0D5C7C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/>
          <a:srcRect l="1098" r="1978" b="4"/>
          <a:stretch/>
        </p:blipFill>
        <p:spPr>
          <a:xfrm>
            <a:off x="6645" y="10"/>
            <a:ext cx="519315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90D688-F037-4488-85D4-884A996D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892" y="497142"/>
            <a:ext cx="2780883" cy="20478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000" dirty="0"/>
              <a:t>Supporting children’s early brain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3EA6C-40EE-4A25-BA8B-685CCA83C2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33600" y="2716946"/>
            <a:ext cx="2615609" cy="222388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 defTabSz="914400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1800" b="1" dirty="0"/>
              <a:t>Please review the following information related to supporting children’s early brain development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66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88">
            <a:extLst>
              <a:ext uri="{FF2B5EF4-FFF2-40B4-BE49-F238E27FC236}">
                <a16:creationId xmlns:a16="http://schemas.microsoft.com/office/drawing/2014/main" id="{5F86BEAF-FD24-4827-AD37-6785EBC9C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6" name="Google Shape;146;p22" descr="A baby's feet on a black surface&#10;&#10;Description automatically generated with low confidence"/>
          <p:cNvPicPr preferRelativeResize="0"/>
          <p:nvPr/>
        </p:nvPicPr>
        <p:blipFill rotWithShape="1">
          <a:blip r:embed="rId5"/>
          <a:srcRect b="7025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pic>
        <p:nvPicPr>
          <p:cNvPr id="171" name="Picture 90">
            <a:extLst>
              <a:ext uri="{FF2B5EF4-FFF2-40B4-BE49-F238E27FC236}">
                <a16:creationId xmlns:a16="http://schemas.microsoft.com/office/drawing/2014/main" id="{21CB8282-44AF-40D0-A7E2-03734788D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2" name="Rounded Rectangle 8">
            <a:extLst>
              <a:ext uri="{FF2B5EF4-FFF2-40B4-BE49-F238E27FC236}">
                <a16:creationId xmlns:a16="http://schemas.microsoft.com/office/drawing/2014/main" id="{D77CF7D5-36A3-4ED3-AE46-77E42D2AA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78669" y="614362"/>
            <a:ext cx="7528204" cy="3729037"/>
          </a:xfrm>
          <a:prstGeom prst="roundRect">
            <a:avLst>
              <a:gd name="adj" fmla="val 4333"/>
            </a:avLst>
          </a:prstGeom>
          <a:solidFill>
            <a:schemeClr val="bg1">
              <a:alpha val="75000"/>
            </a:schemeClr>
          </a:solidFill>
          <a:ln w="82550">
            <a:solidFill>
              <a:srgbClr val="EAEAEA"/>
            </a:solidFill>
          </a:ln>
          <a:scene3d>
            <a:camera prst="orthographicFront"/>
            <a:lightRig rig="threePt" dir="t"/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980611" y="713232"/>
            <a:ext cx="7124319" cy="94778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100" dirty="0"/>
              <a:t>What is our role in early childhood?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body" idx="1"/>
          </p:nvPr>
        </p:nvSpPr>
        <p:spPr>
          <a:xfrm>
            <a:off x="1037761" y="1775319"/>
            <a:ext cx="7010019" cy="231804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10000"/>
          </a:bodyPr>
          <a:lstStyle/>
          <a:p>
            <a:pPr marL="457200" lvl="0" indent="-228600" defTabSz="914400">
              <a:spcBef>
                <a:spcPts val="0"/>
              </a:spcBef>
              <a:spcAft>
                <a:spcPts val="60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1600" b="1" dirty="0"/>
              <a:t>Relationships, relationships, relationships!!!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1500" dirty="0"/>
              <a:t>Provide Safe, secure environments for children to grow and learn.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1500" dirty="0"/>
              <a:t>Respond positively to children to promote a trusting relationship.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1500" dirty="0"/>
              <a:t>Provide a consistent routine; again, building that trust.</a:t>
            </a:r>
          </a:p>
          <a:p>
            <a:pPr marL="914400" lvl="1" indent="-228600" defTabSz="914400">
              <a:spcBef>
                <a:spcPts val="0"/>
              </a:spcBef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 defTabSz="914400">
              <a:spcAft>
                <a:spcPts val="6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1550" dirty="0"/>
              <a:t>Please read the following article for more information regarding this topic: </a:t>
            </a:r>
            <a:r>
              <a:rPr lang="en-US" sz="1550" dirty="0">
                <a:hlinkClick r:id="rId6"/>
              </a:rPr>
              <a:t>how caregivers can boost young brains</a:t>
            </a:r>
            <a:endParaRPr lang="en-US" sz="155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2C0755-72EA-43F2-88F9-0C4EEA121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7" y="480624"/>
            <a:ext cx="2514096" cy="656614"/>
          </a:xfrm>
        </p:spPr>
        <p:txBody>
          <a:bodyPr>
            <a:normAutofit/>
          </a:bodyPr>
          <a:lstStyle/>
          <a:p>
            <a:r>
              <a:rPr lang="en-US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2D106-C570-45E5-BF4E-264A735EDD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2597" y="1137238"/>
            <a:ext cx="2514096" cy="35490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On the next page, take a few minutes to reflect on supporting children’s healthy brain development.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Think about how this important topic impacts the work you do every day.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What is your role?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Why is It important?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Don’t forget to hit submit</a:t>
            </a:r>
            <a:r>
              <a:rPr lang="en-US" sz="1300" dirty="0"/>
              <a:t>!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3643" y="-1"/>
            <a:ext cx="60985" cy="5143501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Reflecting on Year One — StarkContrast">
            <a:extLst>
              <a:ext uri="{FF2B5EF4-FFF2-40B4-BE49-F238E27FC236}">
                <a16:creationId xmlns:a16="http://schemas.microsoft.com/office/drawing/2014/main" id="{53AF2B05-1A1C-4252-94FD-B3771D278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2" r="1" b="1"/>
          <a:stretch/>
        </p:blipFill>
        <p:spPr bwMode="auto">
          <a:xfrm>
            <a:off x="3534631" y="10"/>
            <a:ext cx="5609368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/>
          <a:stretch/>
        </p:blipFill>
        <p:spPr>
          <a:xfrm>
            <a:off x="3488431" y="0"/>
            <a:ext cx="56555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1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Add-in 1" title="Forms">
                <a:extLst>
                  <a:ext uri="{FF2B5EF4-FFF2-40B4-BE49-F238E27FC236}">
                    <a16:creationId xmlns:a16="http://schemas.microsoft.com/office/drawing/2014/main" id="{6A69AB4A-04A9-41BC-B0C0-4E194CF518C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2" name="Add-in 1" title="Forms">
                <a:extLst>
                  <a:ext uri="{FF2B5EF4-FFF2-40B4-BE49-F238E27FC236}">
                    <a16:creationId xmlns:a16="http://schemas.microsoft.com/office/drawing/2014/main" id="{6A69AB4A-04A9-41BC-B0C0-4E194CF518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Add-in 2" title="Forms">
                <a:extLst>
                  <a:ext uri="{FF2B5EF4-FFF2-40B4-BE49-F238E27FC236}">
                    <a16:creationId xmlns:a16="http://schemas.microsoft.com/office/drawing/2014/main" id="{7B61AF61-0FB0-4F5E-B037-70AD30AF185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3" name="Add-in 2" title="Forms">
                <a:extLst>
                  <a:ext uri="{FF2B5EF4-FFF2-40B4-BE49-F238E27FC236}">
                    <a16:creationId xmlns:a16="http://schemas.microsoft.com/office/drawing/2014/main" id="{7B61AF61-0FB0-4F5E-B037-70AD30AF18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0312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269B0-80CC-49FE-9DED-1C37FD7E8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463889"/>
            <a:ext cx="7773338" cy="796294"/>
          </a:xfrm>
        </p:spPr>
        <p:txBody>
          <a:bodyPr/>
          <a:lstStyle/>
          <a:p>
            <a:r>
              <a:rPr lang="en-US" dirty="0"/>
              <a:t>Final training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13BB6-D884-42AA-9F1F-88067270C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1191025"/>
            <a:ext cx="7772870" cy="3488586"/>
          </a:xfrm>
        </p:spPr>
        <p:txBody>
          <a:bodyPr>
            <a:normAutofit/>
          </a:bodyPr>
          <a:lstStyle/>
          <a:p>
            <a:r>
              <a:rPr lang="en-US" dirty="0"/>
              <a:t>Complete the Professional Development Survey on the following slide.</a:t>
            </a:r>
          </a:p>
          <a:p>
            <a:pPr lvl="1"/>
            <a:r>
              <a:rPr lang="en-US" dirty="0"/>
              <a:t>Upon completion of the survey, participants will be entered onto a roster on </a:t>
            </a:r>
            <a:r>
              <a:rPr lang="en-US" dirty="0" err="1"/>
              <a:t>MiRegistry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This training will appear on participants’ learning record.</a:t>
            </a:r>
          </a:p>
          <a:p>
            <a:pPr lvl="1"/>
            <a:r>
              <a:rPr lang="en-US" dirty="0"/>
              <a:t>Staff can access a training certificate from their profile page on </a:t>
            </a:r>
            <a:r>
              <a:rPr lang="en-US" dirty="0" err="1"/>
              <a:t>MiRegistry</a:t>
            </a:r>
            <a:r>
              <a:rPr lang="en-US" dirty="0"/>
              <a:t>, if desired.</a:t>
            </a:r>
          </a:p>
          <a:p>
            <a:pPr lvl="1"/>
            <a:r>
              <a:rPr lang="en-US" dirty="0"/>
              <a:t>This will also serve as an attendance record/sign-in for </a:t>
            </a:r>
            <a:r>
              <a:rPr lang="en-US" dirty="0" err="1"/>
              <a:t>childplus</a:t>
            </a:r>
            <a:r>
              <a:rPr lang="en-US" dirty="0"/>
              <a:t> purposes.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r>
              <a:rPr lang="en-US" sz="2400" dirty="0"/>
              <a:t>Need a link to the PD Survey instead: </a:t>
            </a:r>
            <a:r>
              <a:rPr lang="en-US" sz="2400" dirty="0">
                <a:hlinkClick r:id="rId2"/>
              </a:rPr>
              <a:t>CLICK HERE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Add-in 1" title="Forms">
                <a:extLst>
                  <a:ext uri="{FF2B5EF4-FFF2-40B4-BE49-F238E27FC236}">
                    <a16:creationId xmlns:a16="http://schemas.microsoft.com/office/drawing/2014/main" id="{6E7805D0-162B-4B03-B042-536C85ACE3F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2" name="Add-in 1" title="Forms">
                <a:extLst>
                  <a:ext uri="{FF2B5EF4-FFF2-40B4-BE49-F238E27FC236}">
                    <a16:creationId xmlns:a16="http://schemas.microsoft.com/office/drawing/2014/main" id="{6E7805D0-162B-4B03-B042-536C85ACE3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Add-in 2" title="Forms">
                <a:extLst>
                  <a:ext uri="{FF2B5EF4-FFF2-40B4-BE49-F238E27FC236}">
                    <a16:creationId xmlns:a16="http://schemas.microsoft.com/office/drawing/2014/main" id="{180E8AAE-D222-4A99-8C33-D30C0FA7BED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3" name="Add-in 2" title="Forms">
                <a:extLst>
                  <a:ext uri="{FF2B5EF4-FFF2-40B4-BE49-F238E27FC236}">
                    <a16:creationId xmlns:a16="http://schemas.microsoft.com/office/drawing/2014/main" id="{180E8AAE-D222-4A99-8C33-D30C0FA7BE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2288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765E2D7E-B7BD-404F-9F71-D6620D37B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5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 descr="Amazon.com : Question Mark - 500 Stickers Pack 2.25 x 1.25 inches -  Punctuation : Office Products">
            <a:extLst>
              <a:ext uri="{FF2B5EF4-FFF2-40B4-BE49-F238E27FC236}">
                <a16:creationId xmlns:a16="http://schemas.microsoft.com/office/drawing/2014/main" id="{2A43B36B-964B-4BC4-AD5A-D7E2F31017B8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755" y="1661020"/>
            <a:ext cx="4724915" cy="26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3847C-FC60-463A-ACC9-63B1E16BDA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1775319"/>
            <a:ext cx="2805382" cy="291098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1800" dirty="0"/>
              <a:t>The human brain weighs approximately how much?</a:t>
            </a:r>
          </a:p>
          <a:p>
            <a:pPr lvl="1" indent="-228600" defTabSz="914400"/>
            <a:r>
              <a:rPr lang="en-US" sz="1800" dirty="0">
                <a:hlinkClick r:id="rId5" action="ppaction://hlinksldjump"/>
              </a:rPr>
              <a:t>4 pounds</a:t>
            </a:r>
            <a:endParaRPr lang="en-US" sz="1800" dirty="0"/>
          </a:p>
          <a:p>
            <a:pPr lvl="1" indent="-228600" defTabSz="914400"/>
            <a:r>
              <a:rPr lang="en-US" sz="1800" dirty="0">
                <a:hlinkClick r:id="rId5" action="ppaction://hlinksldjump"/>
              </a:rPr>
              <a:t>2 pounds</a:t>
            </a:r>
            <a:endParaRPr lang="en-US" sz="1800" dirty="0"/>
          </a:p>
          <a:p>
            <a:pPr lvl="1" indent="-228600" defTabSz="914400"/>
            <a:r>
              <a:rPr lang="en-US" sz="1800" dirty="0">
                <a:hlinkClick r:id="rId6" action="ppaction://hlinksldjump"/>
              </a:rPr>
              <a:t>3 pounds</a:t>
            </a:r>
            <a:endParaRPr lang="en-US" sz="1800" dirty="0"/>
          </a:p>
          <a:p>
            <a:pPr lvl="1" indent="-228600" defTabSz="914400"/>
            <a:r>
              <a:rPr lang="en-US" sz="1800" dirty="0">
                <a:hlinkClick r:id="rId5" action="ppaction://hlinksldjump"/>
              </a:rPr>
              <a:t>6 pounds</a:t>
            </a: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E422D-614B-4215-94F9-FA8DA71BF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0" y="480623"/>
            <a:ext cx="2805386" cy="1180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/>
            <a:r>
              <a:rPr lang="en-US" sz="3600" dirty="0"/>
              <a:t>Test your knowledge</a:t>
            </a:r>
          </a:p>
        </p:txBody>
      </p:sp>
    </p:spTree>
    <p:extLst>
      <p:ext uri="{BB962C8B-B14F-4D97-AF65-F5344CB8AC3E}">
        <p14:creationId xmlns:p14="http://schemas.microsoft.com/office/powerpoint/2010/main" val="39006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CFBEA-9A5F-4DEC-8ACA-67CDF627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463888"/>
            <a:ext cx="7773338" cy="565773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C6C3A-878D-4B55-8C72-70E12A8F5C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5783" y="1029662"/>
            <a:ext cx="8636852" cy="3888120"/>
          </a:xfrm>
        </p:spPr>
        <p:txBody>
          <a:bodyPr>
            <a:normAutofit/>
          </a:bodyPr>
          <a:lstStyle/>
          <a:p>
            <a:r>
              <a:rPr lang="en-US" sz="1100" dirty="0"/>
              <a:t>“2-Minute neuroscience: the neuron.” </a:t>
            </a:r>
            <a:r>
              <a:rPr lang="en-US" sz="1100" i="1" dirty="0" err="1"/>
              <a:t>youtube</a:t>
            </a:r>
            <a:r>
              <a:rPr lang="en-US" sz="1100" i="1" dirty="0"/>
              <a:t>, </a:t>
            </a:r>
            <a:r>
              <a:rPr lang="en-US" sz="1100" dirty="0"/>
              <a:t>uploaded by </a:t>
            </a:r>
            <a:r>
              <a:rPr lang="en-US" sz="1100" dirty="0" err="1"/>
              <a:t>neuroscientifically</a:t>
            </a:r>
            <a:r>
              <a:rPr lang="en-US" sz="1100" dirty="0"/>
              <a:t> challenged, 22 July 2014, </a:t>
            </a:r>
            <a:r>
              <a:rPr lang="en-US" sz="1100" dirty="0">
                <a:hlinkClick r:id="rId2"/>
              </a:rPr>
              <a:t>https://www.youtube.com/watch?v=6qS83wD29PY&amp;t=47s</a:t>
            </a:r>
            <a:endParaRPr lang="en-US" sz="1100" dirty="0"/>
          </a:p>
          <a:p>
            <a:r>
              <a:rPr lang="en-US" sz="1100" dirty="0"/>
              <a:t>“2-minute neuroscience: synaptic transmission.” </a:t>
            </a:r>
            <a:r>
              <a:rPr lang="en-US" sz="1100" i="1" dirty="0" err="1"/>
              <a:t>Youtube</a:t>
            </a:r>
            <a:r>
              <a:rPr lang="en-US" sz="1100" i="1" dirty="0"/>
              <a:t>,</a:t>
            </a:r>
            <a:r>
              <a:rPr lang="en-US" sz="1100" dirty="0"/>
              <a:t> uploaded by </a:t>
            </a:r>
            <a:r>
              <a:rPr lang="en-US" sz="1100" dirty="0" err="1"/>
              <a:t>neuroscientifically</a:t>
            </a:r>
            <a:r>
              <a:rPr lang="en-US" sz="1100" dirty="0"/>
              <a:t> challenged, 22 July 2014, </a:t>
            </a:r>
            <a:r>
              <a:rPr lang="en-US" sz="1100" dirty="0">
                <a:hlinkClick r:id="rId3"/>
              </a:rPr>
              <a:t>https://www.youtube.com/watch?v=WhowH0kb7n0</a:t>
            </a:r>
            <a:endParaRPr lang="en-US" sz="1100" dirty="0"/>
          </a:p>
          <a:p>
            <a:r>
              <a:rPr lang="en-US" sz="1100" dirty="0"/>
              <a:t>“22 Facts about the brain.” </a:t>
            </a:r>
            <a:r>
              <a:rPr lang="en-US" sz="1100" i="1" dirty="0" err="1"/>
              <a:t>Dentinstitute</a:t>
            </a:r>
            <a:r>
              <a:rPr lang="en-US" sz="1100" i="1" dirty="0"/>
              <a:t>,</a:t>
            </a:r>
            <a:r>
              <a:rPr lang="en-US" sz="1100" dirty="0"/>
              <a:t> 22 July 2019, </a:t>
            </a:r>
            <a:r>
              <a:rPr lang="en-US" sz="1100" dirty="0">
                <a:hlinkClick r:id="rId4"/>
              </a:rPr>
              <a:t>https://www.dentinstitute.com/posts/lifestyle-tips/22-facts-about-the-brain-world-brain-day/</a:t>
            </a:r>
            <a:r>
              <a:rPr lang="en-US" sz="1100" dirty="0"/>
              <a:t>.</a:t>
            </a:r>
          </a:p>
          <a:p>
            <a:r>
              <a:rPr lang="en-US" sz="1100" dirty="0"/>
              <a:t>“How a child’s brain develops through early experiences.” </a:t>
            </a:r>
            <a:r>
              <a:rPr lang="en-US" sz="1100" i="1" dirty="0" err="1"/>
              <a:t>youtube</a:t>
            </a:r>
            <a:r>
              <a:rPr lang="en-US" sz="1100" i="1" dirty="0"/>
              <a:t>, </a:t>
            </a:r>
            <a:r>
              <a:rPr lang="en-US" sz="1100" dirty="0"/>
              <a:t>uploaded by </a:t>
            </a:r>
            <a:r>
              <a:rPr lang="en-US" sz="1100" dirty="0" err="1"/>
              <a:t>nspcc</a:t>
            </a:r>
            <a:r>
              <a:rPr lang="en-US" sz="1100" dirty="0"/>
              <a:t>, 2 march 2017, </a:t>
            </a:r>
            <a:r>
              <a:rPr lang="en-US" sz="1100" dirty="0">
                <a:hlinkClick r:id="rId5"/>
              </a:rPr>
              <a:t>https://www.youtube.com/watch?v=hMyDFYSkZSU</a:t>
            </a:r>
            <a:r>
              <a:rPr lang="en-US" sz="1100" dirty="0"/>
              <a:t>.</a:t>
            </a:r>
          </a:p>
          <a:p>
            <a:r>
              <a:rPr lang="en-US" sz="1100" dirty="0"/>
              <a:t>“How baby brains develop.” </a:t>
            </a:r>
            <a:r>
              <a:rPr lang="en-US" sz="1100" i="1" dirty="0" err="1"/>
              <a:t>Youtube</a:t>
            </a:r>
            <a:r>
              <a:rPr lang="en-US" sz="1100" i="1" dirty="0"/>
              <a:t>,</a:t>
            </a:r>
            <a:r>
              <a:rPr lang="en-US" sz="1100" dirty="0"/>
              <a:t> uploaded by </a:t>
            </a:r>
            <a:r>
              <a:rPr lang="en-US" sz="1100" dirty="0" err="1"/>
              <a:t>cnn</a:t>
            </a:r>
            <a:r>
              <a:rPr lang="en-US" sz="1100" dirty="0"/>
              <a:t>, 25 sept. 2014, </a:t>
            </a:r>
            <a:r>
              <a:rPr lang="en-US" sz="1100" dirty="0">
                <a:hlinkClick r:id="rId6"/>
              </a:rPr>
              <a:t>https://www.youtube.com/watch?v=R0fiu2S0_3M</a:t>
            </a:r>
            <a:r>
              <a:rPr lang="en-US" sz="1100" dirty="0"/>
              <a:t>.</a:t>
            </a:r>
          </a:p>
          <a:p>
            <a:r>
              <a:rPr lang="en-US" sz="1100" dirty="0"/>
              <a:t>“How are synapse like trees? An introduction to synaptic pruning.” </a:t>
            </a:r>
            <a:r>
              <a:rPr lang="en-US" sz="1100" i="1" dirty="0" err="1"/>
              <a:t>youtube</a:t>
            </a:r>
            <a:r>
              <a:rPr lang="en-US" sz="1100" i="1" dirty="0"/>
              <a:t>,</a:t>
            </a:r>
            <a:r>
              <a:rPr lang="en-US" sz="1100" dirty="0"/>
              <a:t> uploaded by brainfacts.org, 2 sept. 2020, </a:t>
            </a:r>
            <a:r>
              <a:rPr lang="en-US" sz="1100" dirty="0">
                <a:hlinkClick r:id="rId7"/>
              </a:rPr>
              <a:t>https://www.youtube.com/watch?v=dX3oYLbsmOg&amp;t=3s</a:t>
            </a:r>
            <a:endParaRPr lang="en-US" sz="1100" dirty="0"/>
          </a:p>
          <a:p>
            <a:r>
              <a:rPr lang="en-US" sz="1100" dirty="0"/>
              <a:t>“How the brain works.” </a:t>
            </a:r>
            <a:r>
              <a:rPr lang="en-US" sz="1100" i="1" dirty="0"/>
              <a:t>ECLKC</a:t>
            </a:r>
            <a:r>
              <a:rPr lang="en-US" sz="1100" dirty="0"/>
              <a:t>, uploaded by </a:t>
            </a:r>
            <a:r>
              <a:rPr lang="en-US" sz="1100" dirty="0" err="1"/>
              <a:t>usgovacf</a:t>
            </a:r>
            <a:r>
              <a:rPr lang="en-US" sz="1100" dirty="0"/>
              <a:t>, 21 dec. 2020, </a:t>
            </a:r>
            <a:r>
              <a:rPr lang="en-US" sz="1100" dirty="0">
                <a:hlinkClick r:id="rId8"/>
              </a:rPr>
              <a:t>How the Brain Works | ECLKC (hhs.gov)</a:t>
            </a:r>
            <a:r>
              <a:rPr lang="en-US" sz="1100" dirty="0"/>
              <a:t>.</a:t>
            </a:r>
          </a:p>
          <a:p>
            <a:r>
              <a:rPr lang="en-US" sz="1100" dirty="0"/>
              <a:t>“the brain at work.” </a:t>
            </a:r>
            <a:r>
              <a:rPr lang="en-US" sz="1100" i="1" dirty="0"/>
              <a:t>ECLKC,</a:t>
            </a:r>
            <a:r>
              <a:rPr lang="en-US" sz="1100" dirty="0"/>
              <a:t> uploaded by </a:t>
            </a:r>
            <a:r>
              <a:rPr lang="en-US" sz="1100" dirty="0" err="1"/>
              <a:t>usgovacf</a:t>
            </a:r>
            <a:r>
              <a:rPr lang="en-US" sz="1100" dirty="0"/>
              <a:t>, 21 dec. 2020, </a:t>
            </a:r>
            <a:r>
              <a:rPr lang="en-US" sz="1100" dirty="0">
                <a:hlinkClick r:id="rId9"/>
              </a:rPr>
              <a:t>Colors on the Piano | ECLKC (hhs.gov)</a:t>
            </a:r>
            <a:r>
              <a:rPr lang="en-US" sz="1100" dirty="0"/>
              <a:t>.</a:t>
            </a:r>
          </a:p>
          <a:p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5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9795" y="-1"/>
            <a:ext cx="60985" cy="5143501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290" name="Picture 2" descr="let children wonder - child development - quotes kids | Quotes for kids,  Kids and parenting, Child development activities">
            <a:extLst>
              <a:ext uri="{FF2B5EF4-FFF2-40B4-BE49-F238E27FC236}">
                <a16:creationId xmlns:a16="http://schemas.microsoft.com/office/drawing/2014/main" id="{478BD985-3E71-43A0-8AC5-2E6E93031BE4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57"/>
          <a:stretch/>
        </p:blipFill>
        <p:spPr bwMode="auto">
          <a:xfrm>
            <a:off x="6645" y="10"/>
            <a:ext cx="519315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5B6410-2A96-41E0-8C2A-38462A70F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786" y="1019175"/>
            <a:ext cx="2780883" cy="20478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dirty="0"/>
              <a:t>The end!!!!</a:t>
            </a:r>
          </a:p>
        </p:txBody>
      </p:sp>
    </p:spTree>
    <p:extLst>
      <p:ext uri="{BB962C8B-B14F-4D97-AF65-F5344CB8AC3E}">
        <p14:creationId xmlns:p14="http://schemas.microsoft.com/office/powerpoint/2010/main" val="96577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7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4" descr="Thumbs Up to Stay Pain-Free By Treating Thumb Joint Pain - Charms">
            <a:extLst>
              <a:ext uri="{FF2B5EF4-FFF2-40B4-BE49-F238E27FC236}">
                <a16:creationId xmlns:a16="http://schemas.microsoft.com/office/drawing/2014/main" id="{2CF3DE25-6972-498F-8CD9-C5E4A1E8C0F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" b="1"/>
          <a:stretch/>
        </p:blipFill>
        <p:spPr bwMode="auto">
          <a:xfrm>
            <a:off x="0" y="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4EB6B2-195B-4625-899F-01E4DB7DF857}"/>
              </a:ext>
            </a:extLst>
          </p:cNvPr>
          <p:cNvSpPr txBox="1"/>
          <p:nvPr/>
        </p:nvSpPr>
        <p:spPr>
          <a:xfrm>
            <a:off x="553250" y="437991"/>
            <a:ext cx="2796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That’s right!!!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5580C-65A9-4099-855D-C6F39B3BFFB3}"/>
              </a:ext>
            </a:extLst>
          </p:cNvPr>
          <p:cNvSpPr txBox="1"/>
          <p:nvPr/>
        </p:nvSpPr>
        <p:spPr>
          <a:xfrm>
            <a:off x="238205" y="1414591"/>
            <a:ext cx="4487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5" action="ppaction://hlinksldjump"/>
              </a:rPr>
              <a:t>Click here to learn other interesting brain facts.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338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75C4FD-61A8-42D7-8BBB-32EB98A911DC}"/>
              </a:ext>
            </a:extLst>
          </p:cNvPr>
          <p:cNvSpPr txBox="1"/>
          <p:nvPr/>
        </p:nvSpPr>
        <p:spPr>
          <a:xfrm>
            <a:off x="345781" y="2804672"/>
            <a:ext cx="3519287" cy="1180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2400" cap="all" dirty="0">
                <a:hlinkClick r:id="rId2" action="ppaction://hlinksldjump"/>
              </a:rPr>
              <a:t>Click here to try again.</a:t>
            </a:r>
            <a:endParaRPr lang="en-US" sz="2400" cap="all" dirty="0"/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4" descr="Amazon.com: Wrong Answer Button: Appstore for Android">
            <a:extLst>
              <a:ext uri="{FF2B5EF4-FFF2-40B4-BE49-F238E27FC236}">
                <a16:creationId xmlns:a16="http://schemas.microsoft.com/office/drawing/2014/main" id="{3686ED30-B9F5-4F77-83DF-6688C225158E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0918" y="480623"/>
            <a:ext cx="4096042" cy="409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173C3-C876-4052-B686-083FDCAE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880" y="1056042"/>
            <a:ext cx="2805386" cy="1180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300" dirty="0"/>
              <a:t>Oops, that’s incorrect!</a:t>
            </a:r>
          </a:p>
        </p:txBody>
      </p:sp>
    </p:spTree>
    <p:extLst>
      <p:ext uri="{BB962C8B-B14F-4D97-AF65-F5344CB8AC3E}">
        <p14:creationId xmlns:p14="http://schemas.microsoft.com/office/powerpoint/2010/main" val="108289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E4DE7-AADB-4F99-8308-573D89DC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brain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A1012-CCA3-48E1-954D-76E28CE25E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9042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brain makes up about 2% of a human’s body weight.</a:t>
            </a:r>
          </a:p>
          <a:p>
            <a:r>
              <a:rPr lang="en-US" dirty="0"/>
              <a:t>About 75% of the brain is made up of water.</a:t>
            </a:r>
          </a:p>
          <a:p>
            <a:r>
              <a:rPr lang="en-US" dirty="0"/>
              <a:t>Your brain triples in size during the first year of life.</a:t>
            </a:r>
          </a:p>
          <a:p>
            <a:r>
              <a:rPr lang="en-US" dirty="0"/>
              <a:t>The brain can’t feel pain! There are no pain receptors in the brain itself.</a:t>
            </a:r>
          </a:p>
          <a:p>
            <a:r>
              <a:rPr lang="en-US" dirty="0"/>
              <a:t>Our brain shrinks as we get older.</a:t>
            </a:r>
          </a:p>
          <a:p>
            <a:r>
              <a:rPr lang="en-US" dirty="0"/>
              <a:t>Your brain uses 20% of the oxygen in your blood!</a:t>
            </a:r>
          </a:p>
          <a:p>
            <a:r>
              <a:rPr lang="en-US" dirty="0"/>
              <a:t>Your brain is about 60% fat.</a:t>
            </a:r>
          </a:p>
          <a:p>
            <a:pPr marL="0" indent="0" algn="ctr">
              <a:buNone/>
            </a:pPr>
            <a:r>
              <a:rPr lang="en-US" dirty="0"/>
              <a:t>To read more on these facts, </a:t>
            </a:r>
            <a:r>
              <a:rPr lang="en-US" dirty="0">
                <a:hlinkClick r:id="rId2"/>
              </a:rPr>
              <a:t>click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68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765E2D7E-B7BD-404F-9F71-D6620D37B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0" name="Rectangle 14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Content Placeholder 5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F0DE860-E0F4-49D0-8B7E-27AF5D0729C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3578414" y="1255899"/>
            <a:ext cx="5351926" cy="29703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35185-B194-4137-A455-AE5BCDC066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1775319"/>
            <a:ext cx="2805382" cy="291098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10000"/>
              </a:lnSpc>
            </a:pPr>
            <a:r>
              <a:rPr lang="en-US" sz="1300" dirty="0"/>
              <a:t>Children’s brains grow fastest in the first few months and years of life.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1300" dirty="0"/>
              <a:t>At birth, an infant’s brain is 25% that of an adult brain!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1300" dirty="0"/>
              <a:t>By age 5, a child’s brain is 95% the size of an adult brain, but that is in size only!</a:t>
            </a:r>
          </a:p>
          <a:p>
            <a:pPr indent="-228600" defTabSz="914400">
              <a:lnSpc>
                <a:spcPct val="110000"/>
              </a:lnSpc>
            </a:pPr>
            <a:r>
              <a:rPr lang="en-US" sz="1300" dirty="0"/>
              <a:t>there is still much more developing and learning to occur!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2AC14-1556-4B1A-8519-0E331C3BB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0" y="480623"/>
            <a:ext cx="2805386" cy="11803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500" dirty="0"/>
              <a:t>Children’s brains over the first few years</a:t>
            </a:r>
          </a:p>
        </p:txBody>
      </p:sp>
    </p:spTree>
    <p:extLst>
      <p:ext uri="{BB962C8B-B14F-4D97-AF65-F5344CB8AC3E}">
        <p14:creationId xmlns:p14="http://schemas.microsoft.com/office/powerpoint/2010/main" val="376768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E559B7-FFF0-4CD8-9260-633468131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0BC9E0-1901-4FD9-90B5-82D9EE513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002095ChildDevelopmentBrainBuildingVideo1">
            <a:hlinkClick r:id="" action="ppaction://media"/>
            <a:extLst>
              <a:ext uri="{FF2B5EF4-FFF2-40B4-BE49-F238E27FC236}">
                <a16:creationId xmlns:a16="http://schemas.microsoft.com/office/drawing/2014/main" id="{34E23DCC-36B2-4E10-A63A-A094DE295E9B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8066" y="1131074"/>
            <a:ext cx="5324891" cy="299525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AF935D-0C76-426D-BB4D-44F7AB9D7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2" y="937451"/>
            <a:ext cx="2491835" cy="19178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dirty="0"/>
              <a:t>How the brain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945F8-6806-4568-BA21-F5CF5934EB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091" y="2910787"/>
            <a:ext cx="2491836" cy="129526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 algn="ctr" defTabSz="914400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Please watch this short and informative video that provides an overview on how our brains work.</a:t>
            </a:r>
          </a:p>
        </p:txBody>
      </p:sp>
    </p:spTree>
    <p:extLst>
      <p:ext uri="{BB962C8B-B14F-4D97-AF65-F5344CB8AC3E}">
        <p14:creationId xmlns:p14="http://schemas.microsoft.com/office/powerpoint/2010/main" val="3177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4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webextensions/webextension1.xml><?xml version="1.0" encoding="utf-8"?>
<we:webextension xmlns:we="http://schemas.microsoft.com/office/webextensions/webextension/2010/11" id="{2BA43DFB-AFA8-4ADA-9586-FCCC3B8836AD}">
  <we:reference id="wa104381526" version="1.0.0.2" store="en-US" storeType="OMEX"/>
  <we:alternateReferences>
    <we:reference id="WA104381526" version="1.0.0.2" store="WA104381526" storeType="OMEX"/>
  </we:alternateReferences>
  <we:properties>
    <we:property name="FormID" value="&quot;CUO2vqoEnECtbrNQ3fGRQaeNdzGeR-tCpHndNJi4VLBUQUNGUDc5QTEwVzBUNjJEWlQxVEJBUlk3Ry4u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69213CD4-C1E9-49B3-938F-83ACD2000C85}">
  <we:reference id="wa104381526" version="1.0.0.2" store="en-US" storeType="OMEX"/>
  <we:alternateReferences>
    <we:reference id="WA104381526" version="1.0.0.2" store="WA104381526" storeType="OMEX"/>
  </we:alternateReferences>
  <we:properties>
    <we:property name="FormID" value="&quot;CUO2vqoEnECtbrNQ3fGRQaeNdzGeR-tCpHndNJi4VLBUQjVRSzdNQ0NNUkxTREk1V0FGRDQ1TTFRTi4u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73F8D00A-1744-45A9-8E18-5B7B0FE82D48}">
  <we:reference id="wa104381526" version="1.0.0.2" store="en-US" storeType="OMEX"/>
  <we:alternateReferences>
    <we:reference id="WA104381526" version="1.0.0.2" store="WA104381526" storeType="OMEX"/>
  </we:alternateReferences>
  <we:properties>
    <we:property name="FormID" value="&quot;CUO2vqoEnECtbrNQ3fGRQaeNdzGeR-tCpHndNJi4VLBURUVLU0FPWDlaMThaNzFVV0EwWThYUUxIUC4u&quot;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4649AA97-988B-46C2-A493-D2A8DCE81CC9}">
  <we:reference id="wa104381526" version="1.0.0.2" store="en-US" storeType="OMEX"/>
  <we:alternateReferences>
    <we:reference id="WA104381526" version="1.0.0.2" store="WA104381526" storeType="OMEX"/>
  </we:alternateReferences>
  <we:properties>
    <we:property name="FormID" value="&quot;CUO2vqoEnECtbrNQ3fGRQaeNdzGeR-tCpHndNJi4VLBURUVLU0FPWDlaMThaNzFVV0EwWThYUUxIUC4u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7487</TotalTime>
  <Words>1722</Words>
  <Application>Microsoft Office PowerPoint</Application>
  <PresentationFormat>On-screen Show (16:9)</PresentationFormat>
  <Paragraphs>167</Paragraphs>
  <Slides>41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Tw Cen MT</vt:lpstr>
      <vt:lpstr>Droplet</vt:lpstr>
      <vt:lpstr>The Importance of Brain Development in Early Childhood</vt:lpstr>
      <vt:lpstr>Training objectives</vt:lpstr>
      <vt:lpstr>PowerPoint Presentation</vt:lpstr>
      <vt:lpstr>Test your knowledge</vt:lpstr>
      <vt:lpstr>PowerPoint Presentation</vt:lpstr>
      <vt:lpstr>Oops, that’s incorrect!</vt:lpstr>
      <vt:lpstr>Interesting brain facts</vt:lpstr>
      <vt:lpstr>Children’s brains over the first few years</vt:lpstr>
      <vt:lpstr>How the brain works</vt:lpstr>
      <vt:lpstr>Anatomy of the brain</vt:lpstr>
      <vt:lpstr>Regions of the brain</vt:lpstr>
      <vt:lpstr>parietal lobe</vt:lpstr>
      <vt:lpstr>Occipital lobe</vt:lpstr>
      <vt:lpstr>Frontal lobe</vt:lpstr>
      <vt:lpstr>Temporal lobe</vt:lpstr>
      <vt:lpstr>cerebellum</vt:lpstr>
      <vt:lpstr>The brain at work</vt:lpstr>
      <vt:lpstr>Test your knowledge</vt:lpstr>
      <vt:lpstr>PowerPoint Presentation</vt:lpstr>
      <vt:lpstr>Oops, that’s incorrect!</vt:lpstr>
      <vt:lpstr>Breaking down the piano video</vt:lpstr>
      <vt:lpstr>Architecture of the brain</vt:lpstr>
      <vt:lpstr>Anatomy of the brain</vt:lpstr>
      <vt:lpstr>What’s in a neuron?</vt:lpstr>
      <vt:lpstr>neurons</vt:lpstr>
      <vt:lpstr>Synaptic pruning: use it or lose it</vt:lpstr>
      <vt:lpstr>Test your knowledge</vt:lpstr>
      <vt:lpstr>PowerPoint Presentation</vt:lpstr>
      <vt:lpstr>Oops, that’s incorrect!</vt:lpstr>
      <vt:lpstr>Brain development: nature or nurture</vt:lpstr>
      <vt:lpstr>PowerPoint Presentation</vt:lpstr>
      <vt:lpstr>Nature vs nurture: Things to consider</vt:lpstr>
      <vt:lpstr>The importance of early experiences</vt:lpstr>
      <vt:lpstr>Supporting children’s early brain development</vt:lpstr>
      <vt:lpstr>What is our role in early childhood?</vt:lpstr>
      <vt:lpstr>reflection</vt:lpstr>
      <vt:lpstr>PowerPoint Presentation</vt:lpstr>
      <vt:lpstr>Final training steps</vt:lpstr>
      <vt:lpstr>PowerPoint Presentation</vt:lpstr>
      <vt:lpstr>References</vt:lpstr>
      <vt:lpstr>The end!!!!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Trauma, ACEs &amp; the Impact on Infants and Toddlers</dc:title>
  <cp:lastModifiedBy>Kristin Ruckle</cp:lastModifiedBy>
  <cp:revision>3</cp:revision>
  <dcterms:modified xsi:type="dcterms:W3CDTF">2022-03-25T18:41:28Z</dcterms:modified>
</cp:coreProperties>
</file>